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63" r:id="rId8"/>
    <p:sldId id="262" r:id="rId9"/>
    <p:sldId id="261" r:id="rId10"/>
    <p:sldId id="260" r:id="rId11"/>
    <p:sldId id="259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9090B-4F20-4F92-8E9D-EF5C131EAA4C}" v="9" dt="2021-12-21T13:54:07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Ines" userId="a85704b4-7575-4719-a4d4-95350346bc32" providerId="ADAL" clId="{2DC9090B-4F20-4F92-8E9D-EF5C131EAA4C}"/>
    <pc:docChg chg="undo custSel addSld delSld modSld">
      <pc:chgData name="Roth, Ines" userId="a85704b4-7575-4719-a4d4-95350346bc32" providerId="ADAL" clId="{2DC9090B-4F20-4F92-8E9D-EF5C131EAA4C}" dt="2021-12-21T13:55:44.034" v="477" actId="47"/>
      <pc:docMkLst>
        <pc:docMk/>
      </pc:docMkLst>
      <pc:sldChg chg="modSp mod">
        <pc:chgData name="Roth, Ines" userId="a85704b4-7575-4719-a4d4-95350346bc32" providerId="ADAL" clId="{2DC9090B-4F20-4F92-8E9D-EF5C131EAA4C}" dt="2021-12-21T13:24:03.340" v="25" actId="20577"/>
        <pc:sldMkLst>
          <pc:docMk/>
          <pc:sldMk cId="3194281877" sldId="256"/>
        </pc:sldMkLst>
        <pc:spChg chg="mod">
          <ac:chgData name="Roth, Ines" userId="a85704b4-7575-4719-a4d4-95350346bc32" providerId="ADAL" clId="{2DC9090B-4F20-4F92-8E9D-EF5C131EAA4C}" dt="2021-12-21T13:24:03.340" v="25" actId="20577"/>
          <ac:spMkLst>
            <pc:docMk/>
            <pc:sldMk cId="3194281877" sldId="256"/>
            <ac:spMk id="2" creationId="{01727247-1981-6540-B2E4-6B07E448977F}"/>
          </ac:spMkLst>
        </pc:spChg>
      </pc:sldChg>
      <pc:sldChg chg="addSp delSp modSp mod modAnim">
        <pc:chgData name="Roth, Ines" userId="a85704b4-7575-4719-a4d4-95350346bc32" providerId="ADAL" clId="{2DC9090B-4F20-4F92-8E9D-EF5C131EAA4C}" dt="2021-12-21T13:39:16.666" v="76" actId="478"/>
        <pc:sldMkLst>
          <pc:docMk/>
          <pc:sldMk cId="183868698" sldId="257"/>
        </pc:sldMkLst>
        <pc:spChg chg="mod">
          <ac:chgData name="Roth, Ines" userId="a85704b4-7575-4719-a4d4-95350346bc32" providerId="ADAL" clId="{2DC9090B-4F20-4F92-8E9D-EF5C131EAA4C}" dt="2021-12-21T13:24:33.433" v="44" actId="20577"/>
          <ac:spMkLst>
            <pc:docMk/>
            <pc:sldMk cId="183868698" sldId="257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39:16.666" v="76" actId="478"/>
          <ac:spMkLst>
            <pc:docMk/>
            <pc:sldMk cId="183868698" sldId="257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24:28.700" v="27" actId="1076"/>
          <ac:spMkLst>
            <pc:docMk/>
            <pc:sldMk cId="183868698" sldId="257"/>
            <ac:spMk id="8" creationId="{C4007906-CDA1-46EB-A191-8080FAB876DB}"/>
          </ac:spMkLst>
        </pc:spChg>
        <pc:spChg chg="add mod">
          <ac:chgData name="Roth, Ines" userId="a85704b4-7575-4719-a4d4-95350346bc32" providerId="ADAL" clId="{2DC9090B-4F20-4F92-8E9D-EF5C131EAA4C}" dt="2021-12-21T13:24:28.700" v="27" actId="1076"/>
          <ac:spMkLst>
            <pc:docMk/>
            <pc:sldMk cId="183868698" sldId="257"/>
            <ac:spMk id="9" creationId="{EB8FA1BB-7D8B-4B66-9B56-914A53982772}"/>
          </ac:spMkLst>
        </pc:spChg>
        <pc:picChg chg="add mod">
          <ac:chgData name="Roth, Ines" userId="a85704b4-7575-4719-a4d4-95350346bc32" providerId="ADAL" clId="{2DC9090B-4F20-4F92-8E9D-EF5C131EAA4C}" dt="2021-12-21T13:24:28.700" v="27" actId="1076"/>
          <ac:picMkLst>
            <pc:docMk/>
            <pc:sldMk cId="183868698" sldId="257"/>
            <ac:picMk id="7" creationId="{EF6C3684-BE2B-4673-BAB4-ADA46FD98902}"/>
          </ac:picMkLst>
        </pc:picChg>
      </pc:sldChg>
      <pc:sldChg chg="del">
        <pc:chgData name="Roth, Ines" userId="a85704b4-7575-4719-a4d4-95350346bc32" providerId="ADAL" clId="{2DC9090B-4F20-4F92-8E9D-EF5C131EAA4C}" dt="2021-12-21T13:55:44.034" v="477" actId="47"/>
        <pc:sldMkLst>
          <pc:docMk/>
          <pc:sldMk cId="3223770876" sldId="258"/>
        </pc:sldMkLst>
      </pc:sldChg>
      <pc:sldChg chg="addSp delSp modSp mod">
        <pc:chgData name="Roth, Ines" userId="a85704b4-7575-4719-a4d4-95350346bc32" providerId="ADAL" clId="{2DC9090B-4F20-4F92-8E9D-EF5C131EAA4C}" dt="2021-12-21T13:53:25.864" v="422" actId="255"/>
        <pc:sldMkLst>
          <pc:docMk/>
          <pc:sldMk cId="261220246" sldId="259"/>
        </pc:sldMkLst>
        <pc:spChg chg="mod">
          <ac:chgData name="Roth, Ines" userId="a85704b4-7575-4719-a4d4-95350346bc32" providerId="ADAL" clId="{2DC9090B-4F20-4F92-8E9D-EF5C131EAA4C}" dt="2021-12-21T13:53:25.864" v="422" actId="255"/>
          <ac:spMkLst>
            <pc:docMk/>
            <pc:sldMk cId="261220246" sldId="259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51:50.363" v="331" actId="478"/>
          <ac:spMkLst>
            <pc:docMk/>
            <pc:sldMk cId="261220246" sldId="259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52:51.720" v="377" actId="478"/>
          <ac:spMkLst>
            <pc:docMk/>
            <pc:sldMk cId="261220246" sldId="259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52:46.857" v="376" actId="20577"/>
          <ac:spMkLst>
            <pc:docMk/>
            <pc:sldMk cId="261220246" sldId="259"/>
            <ac:spMk id="8" creationId="{8FDFA70E-8F6E-45E4-B711-F28CED94C8D3}"/>
          </ac:spMkLst>
        </pc:spChg>
        <pc:picChg chg="add mod">
          <ac:chgData name="Roth, Ines" userId="a85704b4-7575-4719-a4d4-95350346bc32" providerId="ADAL" clId="{2DC9090B-4F20-4F92-8E9D-EF5C131EAA4C}" dt="2021-12-21T13:52:15.503" v="337" actId="14100"/>
          <ac:picMkLst>
            <pc:docMk/>
            <pc:sldMk cId="261220246" sldId="259"/>
            <ac:picMk id="9" creationId="{C47EA6C6-4B01-4919-917A-BA43A152D28F}"/>
          </ac:picMkLst>
        </pc:picChg>
      </pc:sldChg>
      <pc:sldChg chg="addSp delSp modSp mod">
        <pc:chgData name="Roth, Ines" userId="a85704b4-7575-4719-a4d4-95350346bc32" providerId="ADAL" clId="{2DC9090B-4F20-4F92-8E9D-EF5C131EAA4C}" dt="2021-12-21T13:50:35.628" v="328" actId="14100"/>
        <pc:sldMkLst>
          <pc:docMk/>
          <pc:sldMk cId="143910409" sldId="260"/>
        </pc:sldMkLst>
        <pc:spChg chg="mod">
          <ac:chgData name="Roth, Ines" userId="a85704b4-7575-4719-a4d4-95350346bc32" providerId="ADAL" clId="{2DC9090B-4F20-4F92-8E9D-EF5C131EAA4C}" dt="2021-12-21T13:46:28.791" v="312" actId="20577"/>
          <ac:spMkLst>
            <pc:docMk/>
            <pc:sldMk cId="143910409" sldId="260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46:06.422" v="289" actId="478"/>
          <ac:spMkLst>
            <pc:docMk/>
            <pc:sldMk cId="143910409" sldId="260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46:32.332" v="313" actId="478"/>
          <ac:spMkLst>
            <pc:docMk/>
            <pc:sldMk cId="143910409" sldId="260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7" creationId="{F92A8042-5CF4-431F-9B2D-F2AE6AFCBBFA}"/>
          </ac:spMkLst>
        </pc:spChg>
        <pc:spChg chg="add mod">
          <ac:chgData name="Roth, Ines" userId="a85704b4-7575-4719-a4d4-95350346bc32" providerId="ADAL" clId="{2DC9090B-4F20-4F92-8E9D-EF5C131EAA4C}" dt="2021-12-21T13:47:39.330" v="316" actId="207"/>
          <ac:spMkLst>
            <pc:docMk/>
            <pc:sldMk cId="143910409" sldId="260"/>
            <ac:spMk id="8" creationId="{22358AB3-F530-4EEB-A7CD-54F355A91D19}"/>
          </ac:spMkLst>
        </pc:spChg>
        <pc:spChg chg="add mod">
          <ac:chgData name="Roth, Ines" userId="a85704b4-7575-4719-a4d4-95350346bc32" providerId="ADAL" clId="{2DC9090B-4F20-4F92-8E9D-EF5C131EAA4C}" dt="2021-12-21T13:47:28.862" v="315" actId="207"/>
          <ac:spMkLst>
            <pc:docMk/>
            <pc:sldMk cId="143910409" sldId="260"/>
            <ac:spMk id="9" creationId="{45BA011A-AF57-47A6-80DD-7DEFA0A84212}"/>
          </ac:spMkLst>
        </pc:spChg>
        <pc:spChg chg="add mod">
          <ac:chgData name="Roth, Ines" userId="a85704b4-7575-4719-a4d4-95350346bc32" providerId="ADAL" clId="{2DC9090B-4F20-4F92-8E9D-EF5C131EAA4C}" dt="2021-12-21T13:47:19.096" v="314" actId="207"/>
          <ac:spMkLst>
            <pc:docMk/>
            <pc:sldMk cId="143910409" sldId="260"/>
            <ac:spMk id="10" creationId="{91CDBBB0-AB94-4D8D-B894-51B4B4C6E8C7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11" creationId="{B168D76F-2EC1-402C-A46D-B2AA336E008A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12" creationId="{C26863AC-A72C-44C9-B1CB-6E869D80804E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13" creationId="{8F31A734-CD5E-413C-9F5A-0C78B9A33A0C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14" creationId="{148BAB09-A89A-411C-B0BA-90AFD112D740}"/>
          </ac:spMkLst>
        </pc:spChg>
        <pc:spChg chg="add mod">
          <ac:chgData name="Roth, Ines" userId="a85704b4-7575-4719-a4d4-95350346bc32" providerId="ADAL" clId="{2DC9090B-4F20-4F92-8E9D-EF5C131EAA4C}" dt="2021-12-21T13:48:19.585" v="318" actId="207"/>
          <ac:spMkLst>
            <pc:docMk/>
            <pc:sldMk cId="143910409" sldId="260"/>
            <ac:spMk id="15" creationId="{C5A8C318-FB9A-4A7E-99E8-758E36F05778}"/>
          </ac:spMkLst>
        </pc:spChg>
        <pc:spChg chg="add mod">
          <ac:chgData name="Roth, Ines" userId="a85704b4-7575-4719-a4d4-95350346bc32" providerId="ADAL" clId="{2DC9090B-4F20-4F92-8E9D-EF5C131EAA4C}" dt="2021-12-21T13:48:19.585" v="318" actId="207"/>
          <ac:spMkLst>
            <pc:docMk/>
            <pc:sldMk cId="143910409" sldId="260"/>
            <ac:spMk id="16" creationId="{D96270EE-6218-4E29-B32E-4525D274EBF0}"/>
          </ac:spMkLst>
        </pc:spChg>
        <pc:spChg chg="add mod">
          <ac:chgData name="Roth, Ines" userId="a85704b4-7575-4719-a4d4-95350346bc32" providerId="ADAL" clId="{2DC9090B-4F20-4F92-8E9D-EF5C131EAA4C}" dt="2021-12-21T13:48:19.585" v="318" actId="207"/>
          <ac:spMkLst>
            <pc:docMk/>
            <pc:sldMk cId="143910409" sldId="260"/>
            <ac:spMk id="17" creationId="{CE760634-067A-4117-867C-0337B0F17D0E}"/>
          </ac:spMkLst>
        </pc:spChg>
        <pc:spChg chg="add mod">
          <ac:chgData name="Roth, Ines" userId="a85704b4-7575-4719-a4d4-95350346bc32" providerId="ADAL" clId="{2DC9090B-4F20-4F92-8E9D-EF5C131EAA4C}" dt="2021-12-21T13:48:03.622" v="317" actId="207"/>
          <ac:spMkLst>
            <pc:docMk/>
            <pc:sldMk cId="143910409" sldId="260"/>
            <ac:spMk id="18" creationId="{F8529E1F-9FEA-405F-BB4E-537F68DC51AC}"/>
          </ac:spMkLst>
        </pc:spChg>
        <pc:spChg chg="add mod">
          <ac:chgData name="Roth, Ines" userId="a85704b4-7575-4719-a4d4-95350346bc32" providerId="ADAL" clId="{2DC9090B-4F20-4F92-8E9D-EF5C131EAA4C}" dt="2021-12-21T13:48:44.834" v="323" actId="14100"/>
          <ac:spMkLst>
            <pc:docMk/>
            <pc:sldMk cId="143910409" sldId="260"/>
            <ac:spMk id="19" creationId="{1D41EA93-A71E-4B90-B64C-CDCA96BC96A7}"/>
          </ac:spMkLst>
        </pc:spChg>
        <pc:spChg chg="add mod">
          <ac:chgData name="Roth, Ines" userId="a85704b4-7575-4719-a4d4-95350346bc32" providerId="ADAL" clId="{2DC9090B-4F20-4F92-8E9D-EF5C131EAA4C}" dt="2021-12-21T13:48:49.085" v="324" actId="14100"/>
          <ac:spMkLst>
            <pc:docMk/>
            <pc:sldMk cId="143910409" sldId="260"/>
            <ac:spMk id="20" creationId="{B197F0E5-733F-49F3-9D65-10B1C6BD51B6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21" creationId="{2250D613-D56A-44B7-8F28-7F051B63CD09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22" creationId="{864707E4-E724-4B40-A386-DBB96C94BF51}"/>
          </ac:spMkLst>
        </pc:spChg>
        <pc:spChg chg="add mod">
          <ac:chgData name="Roth, Ines" userId="a85704b4-7575-4719-a4d4-95350346bc32" providerId="ADAL" clId="{2DC9090B-4F20-4F92-8E9D-EF5C131EAA4C}" dt="2021-12-21T13:48:19.585" v="318" actId="207"/>
          <ac:spMkLst>
            <pc:docMk/>
            <pc:sldMk cId="143910409" sldId="260"/>
            <ac:spMk id="23" creationId="{C0E19D6C-D9DE-4E61-AEB6-D7BE2E296285}"/>
          </ac:spMkLst>
        </pc:spChg>
        <pc:spChg chg="add mod">
          <ac:chgData name="Roth, Ines" userId="a85704b4-7575-4719-a4d4-95350346bc32" providerId="ADAL" clId="{2DC9090B-4F20-4F92-8E9D-EF5C131EAA4C}" dt="2021-12-21T13:48:22.215" v="319" actId="207"/>
          <ac:spMkLst>
            <pc:docMk/>
            <pc:sldMk cId="143910409" sldId="260"/>
            <ac:spMk id="24" creationId="{C50CB798-09DA-463D-BFA4-5A8349D95C8B}"/>
          </ac:spMkLst>
        </pc:spChg>
        <pc:spChg chg="add mod">
          <ac:chgData name="Roth, Ines" userId="a85704b4-7575-4719-a4d4-95350346bc32" providerId="ADAL" clId="{2DC9090B-4F20-4F92-8E9D-EF5C131EAA4C}" dt="2021-12-21T13:48:24.298" v="320" actId="207"/>
          <ac:spMkLst>
            <pc:docMk/>
            <pc:sldMk cId="143910409" sldId="260"/>
            <ac:spMk id="25" creationId="{9521C157-6004-478F-ABA7-0D341A87504B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26" creationId="{BFDB9D7D-16A7-467F-8358-DE77F6B882CD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27" creationId="{96156F00-FBE2-4F3E-90FB-79435A6F9230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28" creationId="{D795BDF7-2920-41D0-B3DA-09AD51CEBCBF}"/>
          </ac:spMkLst>
        </pc:spChg>
        <pc:spChg chg="add mod">
          <ac:chgData name="Roth, Ines" userId="a85704b4-7575-4719-a4d4-95350346bc32" providerId="ADAL" clId="{2DC9090B-4F20-4F92-8E9D-EF5C131EAA4C}" dt="2021-12-21T13:48:19.585" v="318" actId="207"/>
          <ac:spMkLst>
            <pc:docMk/>
            <pc:sldMk cId="143910409" sldId="260"/>
            <ac:spMk id="29" creationId="{17579ACD-B785-414E-BCDB-ED77033F335A}"/>
          </ac:spMkLst>
        </pc:spChg>
        <pc:spChg chg="add mod">
          <ac:chgData name="Roth, Ines" userId="a85704b4-7575-4719-a4d4-95350346bc32" providerId="ADAL" clId="{2DC9090B-4F20-4F92-8E9D-EF5C131EAA4C}" dt="2021-12-21T13:50:35.628" v="328" actId="14100"/>
          <ac:spMkLst>
            <pc:docMk/>
            <pc:sldMk cId="143910409" sldId="260"/>
            <ac:spMk id="30" creationId="{9724DFED-D1B1-4B2F-804B-41EF10840305}"/>
          </ac:spMkLst>
        </pc:spChg>
        <pc:spChg chg="add mod">
          <ac:chgData name="Roth, Ines" userId="a85704b4-7575-4719-a4d4-95350346bc32" providerId="ADAL" clId="{2DC9090B-4F20-4F92-8E9D-EF5C131EAA4C}" dt="2021-12-21T13:46:16.319" v="291" actId="1076"/>
          <ac:spMkLst>
            <pc:docMk/>
            <pc:sldMk cId="143910409" sldId="260"/>
            <ac:spMk id="31" creationId="{B6DBC19C-0A4F-4BEE-A755-14F4123376CB}"/>
          </ac:spMkLst>
        </pc:spChg>
        <pc:spChg chg="add mod">
          <ac:chgData name="Roth, Ines" userId="a85704b4-7575-4719-a4d4-95350346bc32" providerId="ADAL" clId="{2DC9090B-4F20-4F92-8E9D-EF5C131EAA4C}" dt="2021-12-21T13:49:17.973" v="326" actId="1076"/>
          <ac:spMkLst>
            <pc:docMk/>
            <pc:sldMk cId="143910409" sldId="260"/>
            <ac:spMk id="32" creationId="{2B01C67C-151C-4E29-9282-E9DBD8176443}"/>
          </ac:spMkLst>
        </pc:spChg>
        <pc:spChg chg="add mod">
          <ac:chgData name="Roth, Ines" userId="a85704b4-7575-4719-a4d4-95350346bc32" providerId="ADAL" clId="{2DC9090B-4F20-4F92-8E9D-EF5C131EAA4C}" dt="2021-12-21T13:49:17.973" v="326" actId="1076"/>
          <ac:spMkLst>
            <pc:docMk/>
            <pc:sldMk cId="143910409" sldId="260"/>
            <ac:spMk id="33" creationId="{F391ACDA-9252-4F53-B5D2-3E30223C0328}"/>
          </ac:spMkLst>
        </pc:spChg>
      </pc:sldChg>
      <pc:sldChg chg="addSp delSp modSp mod modAnim">
        <pc:chgData name="Roth, Ines" userId="a85704b4-7575-4719-a4d4-95350346bc32" providerId="ADAL" clId="{2DC9090B-4F20-4F92-8E9D-EF5C131EAA4C}" dt="2021-12-21T13:45:07.367" v="288" actId="478"/>
        <pc:sldMkLst>
          <pc:docMk/>
          <pc:sldMk cId="2900132959" sldId="261"/>
        </pc:sldMkLst>
        <pc:spChg chg="mod">
          <ac:chgData name="Roth, Ines" userId="a85704b4-7575-4719-a4d4-95350346bc32" providerId="ADAL" clId="{2DC9090B-4F20-4F92-8E9D-EF5C131EAA4C}" dt="2021-12-21T13:44:27.073" v="280" actId="20577"/>
          <ac:spMkLst>
            <pc:docMk/>
            <pc:sldMk cId="2900132959" sldId="261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44:30.990" v="281" actId="478"/>
          <ac:spMkLst>
            <pc:docMk/>
            <pc:sldMk cId="2900132959" sldId="261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45:07.367" v="288" actId="478"/>
          <ac:spMkLst>
            <pc:docMk/>
            <pc:sldMk cId="2900132959" sldId="261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44:48.020" v="284" actId="255"/>
          <ac:spMkLst>
            <pc:docMk/>
            <pc:sldMk cId="2900132959" sldId="261"/>
            <ac:spMk id="7" creationId="{24EC2555-FDE7-4821-81DE-4A5BA3283A6A}"/>
          </ac:spMkLst>
        </pc:spChg>
        <pc:spChg chg="add mod">
          <ac:chgData name="Roth, Ines" userId="a85704b4-7575-4719-a4d4-95350346bc32" providerId="ADAL" clId="{2DC9090B-4F20-4F92-8E9D-EF5C131EAA4C}" dt="2021-12-21T13:44:38.863" v="283" actId="1076"/>
          <ac:spMkLst>
            <pc:docMk/>
            <pc:sldMk cId="2900132959" sldId="261"/>
            <ac:spMk id="8" creationId="{7BCE033C-20FF-4437-8834-DD10E89BEC46}"/>
          </ac:spMkLst>
        </pc:spChg>
        <pc:spChg chg="add mod">
          <ac:chgData name="Roth, Ines" userId="a85704b4-7575-4719-a4d4-95350346bc32" providerId="ADAL" clId="{2DC9090B-4F20-4F92-8E9D-EF5C131EAA4C}" dt="2021-12-21T13:44:48.020" v="284" actId="255"/>
          <ac:spMkLst>
            <pc:docMk/>
            <pc:sldMk cId="2900132959" sldId="261"/>
            <ac:spMk id="9" creationId="{690A8A21-BD68-4BB2-B8AA-D00A04196EE2}"/>
          </ac:spMkLst>
        </pc:spChg>
        <pc:spChg chg="add mod">
          <ac:chgData name="Roth, Ines" userId="a85704b4-7575-4719-a4d4-95350346bc32" providerId="ADAL" clId="{2DC9090B-4F20-4F92-8E9D-EF5C131EAA4C}" dt="2021-12-21T13:44:38.863" v="283" actId="1076"/>
          <ac:spMkLst>
            <pc:docMk/>
            <pc:sldMk cId="2900132959" sldId="261"/>
            <ac:spMk id="10" creationId="{AE554797-C2AB-4982-9A74-99D2E3BD63A2}"/>
          </ac:spMkLst>
        </pc:spChg>
        <pc:spChg chg="add mod">
          <ac:chgData name="Roth, Ines" userId="a85704b4-7575-4719-a4d4-95350346bc32" providerId="ADAL" clId="{2DC9090B-4F20-4F92-8E9D-EF5C131EAA4C}" dt="2021-12-21T13:44:48.020" v="284" actId="255"/>
          <ac:spMkLst>
            <pc:docMk/>
            <pc:sldMk cId="2900132959" sldId="261"/>
            <ac:spMk id="11" creationId="{AE12EF3C-ACCB-4CC9-9981-F8981B98D0F1}"/>
          </ac:spMkLst>
        </pc:spChg>
        <pc:spChg chg="add mod">
          <ac:chgData name="Roth, Ines" userId="a85704b4-7575-4719-a4d4-95350346bc32" providerId="ADAL" clId="{2DC9090B-4F20-4F92-8E9D-EF5C131EAA4C}" dt="2021-12-21T13:44:38.863" v="283" actId="1076"/>
          <ac:spMkLst>
            <pc:docMk/>
            <pc:sldMk cId="2900132959" sldId="261"/>
            <ac:spMk id="14" creationId="{C877F52F-4D9F-46EF-95F0-67C33837766A}"/>
          </ac:spMkLst>
        </pc:spChg>
        <pc:picChg chg="add mod">
          <ac:chgData name="Roth, Ines" userId="a85704b4-7575-4719-a4d4-95350346bc32" providerId="ADAL" clId="{2DC9090B-4F20-4F92-8E9D-EF5C131EAA4C}" dt="2021-12-21T13:44:55.240" v="286" actId="14100"/>
          <ac:picMkLst>
            <pc:docMk/>
            <pc:sldMk cId="2900132959" sldId="261"/>
            <ac:picMk id="12" creationId="{55865B0E-3ECB-446A-BEDE-4EE65666B7FE}"/>
          </ac:picMkLst>
        </pc:picChg>
        <pc:picChg chg="add mod">
          <ac:chgData name="Roth, Ines" userId="a85704b4-7575-4719-a4d4-95350346bc32" providerId="ADAL" clId="{2DC9090B-4F20-4F92-8E9D-EF5C131EAA4C}" dt="2021-12-21T13:44:51.463" v="285" actId="14100"/>
          <ac:picMkLst>
            <pc:docMk/>
            <pc:sldMk cId="2900132959" sldId="261"/>
            <ac:picMk id="13" creationId="{5C87148D-3A2B-43AA-BA2A-22F9BD1FB07E}"/>
          </ac:picMkLst>
        </pc:picChg>
        <pc:picChg chg="add mod">
          <ac:chgData name="Roth, Ines" userId="a85704b4-7575-4719-a4d4-95350346bc32" providerId="ADAL" clId="{2DC9090B-4F20-4F92-8E9D-EF5C131EAA4C}" dt="2021-12-21T13:44:58.504" v="287" actId="14100"/>
          <ac:picMkLst>
            <pc:docMk/>
            <pc:sldMk cId="2900132959" sldId="261"/>
            <ac:picMk id="15" creationId="{4358BB23-FACE-48C0-9EA1-DF0C0875CA16}"/>
          </ac:picMkLst>
        </pc:picChg>
      </pc:sldChg>
      <pc:sldChg chg="addSp delSp modSp mod">
        <pc:chgData name="Roth, Ines" userId="a85704b4-7575-4719-a4d4-95350346bc32" providerId="ADAL" clId="{2DC9090B-4F20-4F92-8E9D-EF5C131EAA4C}" dt="2021-12-21T13:43:43.971" v="240" actId="20577"/>
        <pc:sldMkLst>
          <pc:docMk/>
          <pc:sldMk cId="1147581536" sldId="262"/>
        </pc:sldMkLst>
        <pc:spChg chg="mod">
          <ac:chgData name="Roth, Ines" userId="a85704b4-7575-4719-a4d4-95350346bc32" providerId="ADAL" clId="{2DC9090B-4F20-4F92-8E9D-EF5C131EAA4C}" dt="2021-12-21T13:42:21.080" v="156" actId="27636"/>
          <ac:spMkLst>
            <pc:docMk/>
            <pc:sldMk cId="1147581536" sldId="262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40:56.815" v="118" actId="478"/>
          <ac:spMkLst>
            <pc:docMk/>
            <pc:sldMk cId="1147581536" sldId="262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40:38.402" v="117" actId="478"/>
          <ac:spMkLst>
            <pc:docMk/>
            <pc:sldMk cId="1147581536" sldId="262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43:43.971" v="240" actId="20577"/>
          <ac:spMkLst>
            <pc:docMk/>
            <pc:sldMk cId="1147581536" sldId="262"/>
            <ac:spMk id="8" creationId="{C6F9F488-5A00-4564-88C3-BE158C50DA6B}"/>
          </ac:spMkLst>
        </pc:spChg>
        <pc:spChg chg="add del">
          <ac:chgData name="Roth, Ines" userId="a85704b4-7575-4719-a4d4-95350346bc32" providerId="ADAL" clId="{2DC9090B-4F20-4F92-8E9D-EF5C131EAA4C}" dt="2021-12-21T13:41:45.978" v="147" actId="478"/>
          <ac:spMkLst>
            <pc:docMk/>
            <pc:sldMk cId="1147581536" sldId="262"/>
            <ac:spMk id="10" creationId="{92B19817-E612-4AA0-A833-FE0B3E739808}"/>
          </ac:spMkLst>
        </pc:spChg>
        <pc:spChg chg="add mod">
          <ac:chgData name="Roth, Ines" userId="a85704b4-7575-4719-a4d4-95350346bc32" providerId="ADAL" clId="{2DC9090B-4F20-4F92-8E9D-EF5C131EAA4C}" dt="2021-12-21T13:43:24.746" v="217" actId="207"/>
          <ac:spMkLst>
            <pc:docMk/>
            <pc:sldMk cId="1147581536" sldId="262"/>
            <ac:spMk id="11" creationId="{69D7E888-2A66-4C45-972C-C09E4A0877AB}"/>
          </ac:spMkLst>
        </pc:spChg>
      </pc:sldChg>
      <pc:sldChg chg="addSp delSp modSp mod">
        <pc:chgData name="Roth, Ines" userId="a85704b4-7575-4719-a4d4-95350346bc32" providerId="ADAL" clId="{2DC9090B-4F20-4F92-8E9D-EF5C131EAA4C}" dt="2021-12-21T13:40:27.919" v="116" actId="20577"/>
        <pc:sldMkLst>
          <pc:docMk/>
          <pc:sldMk cId="2599433386" sldId="263"/>
        </pc:sldMkLst>
        <pc:spChg chg="mod">
          <ac:chgData name="Roth, Ines" userId="a85704b4-7575-4719-a4d4-95350346bc32" providerId="ADAL" clId="{2DC9090B-4F20-4F92-8E9D-EF5C131EAA4C}" dt="2021-12-21T13:40:27.919" v="116" actId="20577"/>
          <ac:spMkLst>
            <pc:docMk/>
            <pc:sldMk cId="2599433386" sldId="263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40:01.170" v="77" actId="478"/>
          <ac:spMkLst>
            <pc:docMk/>
            <pc:sldMk cId="2599433386" sldId="263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39:11.481" v="74" actId="478"/>
          <ac:spMkLst>
            <pc:docMk/>
            <pc:sldMk cId="2599433386" sldId="263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40:11.836" v="80" actId="14100"/>
          <ac:spMkLst>
            <pc:docMk/>
            <pc:sldMk cId="2599433386" sldId="263"/>
            <ac:spMk id="7" creationId="{41BDCD28-4FD2-4D8E-A32B-09FBAB0CBEFE}"/>
          </ac:spMkLst>
        </pc:spChg>
        <pc:picChg chg="add mod">
          <ac:chgData name="Roth, Ines" userId="a85704b4-7575-4719-a4d4-95350346bc32" providerId="ADAL" clId="{2DC9090B-4F20-4F92-8E9D-EF5C131EAA4C}" dt="2021-12-21T13:40:16.813" v="81" actId="1076"/>
          <ac:picMkLst>
            <pc:docMk/>
            <pc:sldMk cId="2599433386" sldId="263"/>
            <ac:picMk id="8" creationId="{54B64F60-8EE8-42B3-8E3F-FAD08499535F}"/>
          </ac:picMkLst>
        </pc:picChg>
        <pc:picChg chg="add mod">
          <ac:chgData name="Roth, Ines" userId="a85704b4-7575-4719-a4d4-95350346bc32" providerId="ADAL" clId="{2DC9090B-4F20-4F92-8E9D-EF5C131EAA4C}" dt="2021-12-21T13:40:11.836" v="80" actId="14100"/>
          <ac:picMkLst>
            <pc:docMk/>
            <pc:sldMk cId="2599433386" sldId="263"/>
            <ac:picMk id="9" creationId="{8B19E94A-11DC-4D6A-A603-F439DA267CC9}"/>
          </ac:picMkLst>
        </pc:picChg>
      </pc:sldChg>
      <pc:sldChg chg="addSp delSp modSp mod">
        <pc:chgData name="Roth, Ines" userId="a85704b4-7575-4719-a4d4-95350346bc32" providerId="ADAL" clId="{2DC9090B-4F20-4F92-8E9D-EF5C131EAA4C}" dt="2021-12-21T13:39:14.159" v="75" actId="478"/>
        <pc:sldMkLst>
          <pc:docMk/>
          <pc:sldMk cId="4253020899" sldId="264"/>
        </pc:sldMkLst>
        <pc:spChg chg="mod">
          <ac:chgData name="Roth, Ines" userId="a85704b4-7575-4719-a4d4-95350346bc32" providerId="ADAL" clId="{2DC9090B-4F20-4F92-8E9D-EF5C131EAA4C}" dt="2021-12-21T13:39:00.843" v="73" actId="20577"/>
          <ac:spMkLst>
            <pc:docMk/>
            <pc:sldMk cId="4253020899" sldId="264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38:44.703" v="45" actId="478"/>
          <ac:spMkLst>
            <pc:docMk/>
            <pc:sldMk cId="4253020899" sldId="264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39:14.159" v="75" actId="478"/>
          <ac:spMkLst>
            <pc:docMk/>
            <pc:sldMk cId="4253020899" sldId="264"/>
            <ac:spMk id="5" creationId="{0B8905AB-31D7-4447-8C7D-31DA2D60DBEA}"/>
          </ac:spMkLst>
        </pc:spChg>
        <pc:graphicFrameChg chg="add mod modGraphic">
          <ac:chgData name="Roth, Ines" userId="a85704b4-7575-4719-a4d4-95350346bc32" providerId="ADAL" clId="{2DC9090B-4F20-4F92-8E9D-EF5C131EAA4C}" dt="2021-12-21T13:38:53.588" v="48" actId="1076"/>
          <ac:graphicFrameMkLst>
            <pc:docMk/>
            <pc:sldMk cId="4253020899" sldId="264"/>
            <ac:graphicFrameMk id="7" creationId="{3F4B57C5-F4F3-422F-8483-CDD7D1B7480E}"/>
          </ac:graphicFrameMkLst>
        </pc:graphicFrameChg>
      </pc:sldChg>
      <pc:sldChg chg="add del">
        <pc:chgData name="Roth, Ines" userId="a85704b4-7575-4719-a4d4-95350346bc32" providerId="ADAL" clId="{2DC9090B-4F20-4F92-8E9D-EF5C131EAA4C}" dt="2021-12-21T13:55:41.997" v="475" actId="47"/>
        <pc:sldMkLst>
          <pc:docMk/>
          <pc:sldMk cId="3327803696" sldId="265"/>
        </pc:sldMkLst>
      </pc:sldChg>
      <pc:sldChg chg="addSp delSp modSp add mod">
        <pc:chgData name="Roth, Ines" userId="a85704b4-7575-4719-a4d4-95350346bc32" providerId="ADAL" clId="{2DC9090B-4F20-4F92-8E9D-EF5C131EAA4C}" dt="2021-12-21T13:55:01.992" v="473" actId="20577"/>
        <pc:sldMkLst>
          <pc:docMk/>
          <pc:sldMk cId="3545616451" sldId="266"/>
        </pc:sldMkLst>
        <pc:spChg chg="mod">
          <ac:chgData name="Roth, Ines" userId="a85704b4-7575-4719-a4d4-95350346bc32" providerId="ADAL" clId="{2DC9090B-4F20-4F92-8E9D-EF5C131EAA4C}" dt="2021-12-21T13:55:01.992" v="473" actId="20577"/>
          <ac:spMkLst>
            <pc:docMk/>
            <pc:sldMk cId="3545616451" sldId="266"/>
            <ac:spMk id="2" creationId="{32CBD6B5-7EF6-3F4C-96F2-56313F704DE8}"/>
          </ac:spMkLst>
        </pc:spChg>
        <pc:spChg chg="del">
          <ac:chgData name="Roth, Ines" userId="a85704b4-7575-4719-a4d4-95350346bc32" providerId="ADAL" clId="{2DC9090B-4F20-4F92-8E9D-EF5C131EAA4C}" dt="2021-12-21T13:54:05.791" v="423" actId="478"/>
          <ac:spMkLst>
            <pc:docMk/>
            <pc:sldMk cId="3545616451" sldId="266"/>
            <ac:spMk id="3" creationId="{E7EE0458-9E89-0F47-B385-CD10E2F38C05}"/>
          </ac:spMkLst>
        </pc:spChg>
        <pc:spChg chg="del">
          <ac:chgData name="Roth, Ines" userId="a85704b4-7575-4719-a4d4-95350346bc32" providerId="ADAL" clId="{2DC9090B-4F20-4F92-8E9D-EF5C131EAA4C}" dt="2021-12-21T13:54:51.849" v="432" actId="478"/>
          <ac:spMkLst>
            <pc:docMk/>
            <pc:sldMk cId="3545616451" sldId="266"/>
            <ac:spMk id="5" creationId="{0B8905AB-31D7-4447-8C7D-31DA2D60DBEA}"/>
          </ac:spMkLst>
        </pc:spChg>
        <pc:spChg chg="add mod">
          <ac:chgData name="Roth, Ines" userId="a85704b4-7575-4719-a4d4-95350346bc32" providerId="ADAL" clId="{2DC9090B-4F20-4F92-8E9D-EF5C131EAA4C}" dt="2021-12-21T13:54:27.087" v="429" actId="1076"/>
          <ac:spMkLst>
            <pc:docMk/>
            <pc:sldMk cId="3545616451" sldId="266"/>
            <ac:spMk id="7" creationId="{CEF0C0E7-829D-4410-961E-698E063FE2EB}"/>
          </ac:spMkLst>
        </pc:spChg>
        <pc:spChg chg="add mod">
          <ac:chgData name="Roth, Ines" userId="a85704b4-7575-4719-a4d4-95350346bc32" providerId="ADAL" clId="{2DC9090B-4F20-4F92-8E9D-EF5C131EAA4C}" dt="2021-12-21T13:54:21.389" v="427" actId="1076"/>
          <ac:spMkLst>
            <pc:docMk/>
            <pc:sldMk cId="3545616451" sldId="266"/>
            <ac:spMk id="8" creationId="{22381D13-C01E-4852-9AE7-E525253BF899}"/>
          </ac:spMkLst>
        </pc:spChg>
        <pc:spChg chg="add mod">
          <ac:chgData name="Roth, Ines" userId="a85704b4-7575-4719-a4d4-95350346bc32" providerId="ADAL" clId="{2DC9090B-4F20-4F92-8E9D-EF5C131EAA4C}" dt="2021-12-21T13:54:47.425" v="431" actId="1076"/>
          <ac:spMkLst>
            <pc:docMk/>
            <pc:sldMk cId="3545616451" sldId="266"/>
            <ac:spMk id="11" creationId="{09F34E4E-39D8-468C-A482-8BA98FDF7F80}"/>
          </ac:spMkLst>
        </pc:spChg>
        <pc:picChg chg="add mod">
          <ac:chgData name="Roth, Ines" userId="a85704b4-7575-4719-a4d4-95350346bc32" providerId="ADAL" clId="{2DC9090B-4F20-4F92-8E9D-EF5C131EAA4C}" dt="2021-12-21T13:54:21.389" v="427" actId="1076"/>
          <ac:picMkLst>
            <pc:docMk/>
            <pc:sldMk cId="3545616451" sldId="266"/>
            <ac:picMk id="9" creationId="{08B2FEBF-0FAC-4B48-B494-8D82147CAEB6}"/>
          </ac:picMkLst>
        </pc:picChg>
      </pc:sldChg>
      <pc:sldChg chg="add del">
        <pc:chgData name="Roth, Ines" userId="a85704b4-7575-4719-a4d4-95350346bc32" providerId="ADAL" clId="{2DC9090B-4F20-4F92-8E9D-EF5C131EAA4C}" dt="2021-12-21T13:55:43.116" v="476" actId="47"/>
        <pc:sldMkLst>
          <pc:docMk/>
          <pc:sldMk cId="301596308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C31B3-344A-3748-BD14-475879E4D23B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F77D6-4515-944A-BE29-8113632A9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45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4757C-27AC-874E-835C-5EF4A6B70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F3CD6A-3F0A-7A41-8EAF-9127C5EF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609668-7D0F-4540-8F3D-0602D40E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fld id="{C37B8656-6871-2942-A288-1A0010090E8A}" type="datetime1">
              <a:rPr lang="de-DE" smtClean="0"/>
              <a:t>21.12.2021</a:t>
            </a:fld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12F37-2C04-2F4C-AC84-E239D212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r>
              <a:rPr lang="de-DE">
                <a:solidFill>
                  <a:schemeClr val="accent4"/>
                </a:solidFill>
              </a:rPr>
              <a:t>Beispielfusszeile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E25EE-538F-CD47-84F7-47ED9930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fld id="{3941FC18-EDE4-574E-9B22-D86521648D50}" type="slidenum">
              <a:rPr lang="de-DE" smtClean="0"/>
              <a:pPr/>
              <a:t>‹Nr.›</a:t>
            </a:fld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5F19D-C075-164D-960B-CEBFEF3D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C47B2A-BA70-DF4F-94F3-B25D2C2C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87E50E-0C19-DF47-84F7-994ACCD9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5FB4-C4DF-744B-A5A3-784BA1876745}" type="datetime1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634951-92F2-A14E-A9E1-76A3138A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CCC1A5-A914-534A-8628-A28E8713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55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72FE5C-E0AA-2048-8C46-39F79F3D8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8C2982-E5AB-8B4A-A7CC-4BBA0A195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BE0528-EA01-7C4F-BEB9-F3894820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F112-EBBD-1049-8D1E-934AF097BE59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382C3D-FC57-8344-A326-1DFFD4B2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15BD4-5E88-0441-BC7B-C5B60C06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9B53-5FDB-B147-88ED-1660BD7B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187A77-3B9C-304D-A7AD-8EFEA82A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A7D07-C094-3044-95F2-19733109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8D33-1201-274E-B1FD-2FFDE39E2278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2A3D6-0974-4743-A0D7-278163C3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4FD661-4972-2249-970E-95CF15D7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85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6BBF8-0CAD-734E-AFB0-9C198082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87DBCC-1C5B-604D-8F25-497E8930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3AF2C3-CBE1-B041-81E0-7525E9C7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9A37-6F7B-8049-89CD-FFFDB204AD41}" type="datetime1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084BE-D494-934C-AEA8-AFCC61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E9DE6-0C44-4A4D-BC32-D9F486D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81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31959-9256-224D-B6E3-D84BA115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D1D52D-AD9D-1748-B10F-5AB7B028D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031B5E-C0F1-1B44-82AE-617284152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39B9C7-A20C-E242-8CFB-A990E48C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71B4-DD8F-154F-B32E-E466BE830EA3}" type="datetime1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03AC1D-64E8-3848-BB54-B69A57B5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3AD233-B41F-8849-B7A0-CEFF6FEA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34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1116F-E5E9-4C42-9CDD-0BF54C4F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D4C57-C6CD-6047-A84E-5E4B6A53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95D13F-2B13-B042-971F-6408B454A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6F31E-6BAB-7040-A63C-2FF13DE1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09EE54-A1D7-0248-A89A-C233F8978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510699-3E36-DA45-8A03-19718F75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3C44-D9F7-FB49-BE9D-F64422FB8AA1}" type="datetime1">
              <a:rPr lang="de-DE" smtClean="0"/>
              <a:t>21.12.2021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67A40C-0D19-EC46-B6AF-1BA19174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3EAB4C-3F8F-F741-89F2-48901789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5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F7811-B858-394E-B436-8143886F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B836C0-7E6A-D24D-8A6B-1964E125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18F1-3197-0949-B7E9-4E2F577F214E}" type="datetime1">
              <a:rPr lang="de-DE" smtClean="0"/>
              <a:t>21.12.2021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275264-819F-CF41-9783-507901B3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FCA87C-5617-A642-9814-7B33A143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9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42822C-D238-3B42-AEF9-70A1B479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AFA6-B49D-3C42-93FC-EDAB4ECA6933}" type="datetime1">
              <a:rPr lang="de-DE" smtClean="0"/>
              <a:t>21.12.2021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56853-0400-AE43-AC44-50530378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58B8B6-BC7D-D448-8D18-2E2472CA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EE6C5-70C4-6847-90AA-100AB12E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0786E-D53E-7346-8ED7-E9458B5C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75400A-7907-EE47-9C87-5448ECEAD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DD2DE0-6B4A-FC4A-90D4-ADED8300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AE0D-364E-0D4B-AF8A-FB5B0BA33BE3}" type="datetime1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F6FCB6-AB02-D348-B415-7A84772A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FFA9F8-D144-424C-B121-7A4CFC46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91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3CED5-C413-AF4B-BF21-5AF00FD0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EDBC73-3252-CE4F-8849-7EAF87188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68E2F3-AA78-5746-8C4D-9C9F3127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363B7-3FFF-6542-AACC-193EAC5C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EB8E-3749-2E47-AE15-A4C20A7D874B}" type="datetime1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0C1935-9938-EC4B-93F9-B06F30E8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Beispielfusszeile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A2E4ED-A995-ED47-8F90-445E05D1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7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CE5FA0-94F1-D848-8E21-935CEACA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4BD1F3-C48B-2B44-8B2A-ADC650D0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D0E28-5351-B340-AF8A-5191F06BF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fld id="{73333D4B-E6A8-FE41-B5FF-183462A925D9}" type="datetime1">
              <a:rPr lang="de-DE" smtClean="0"/>
              <a:t>21.12.2021</a:t>
            </a:fld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EDD886-3A31-E041-8B31-F9F630DDC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r>
              <a:rPr lang="de-DE">
                <a:solidFill>
                  <a:schemeClr val="accent4"/>
                </a:solidFill>
              </a:rPr>
              <a:t>Beispielfusszeile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CFB90A-C1B9-C248-8933-2D200AA2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4"/>
                </a:solidFill>
                <a:latin typeface="Barlow" pitchFamily="2" charset="77"/>
              </a:defRPr>
            </a:lvl1pPr>
          </a:lstStyle>
          <a:p>
            <a:fld id="{3941FC18-EDE4-574E-9B22-D86521648D50}" type="slidenum">
              <a:rPr lang="de-DE" smtClean="0"/>
              <a:pPr/>
              <a:t>‹Nr.›</a:t>
            </a:fld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D40A5A-584E-CD4C-8541-0115F9BC15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546224" y="364964"/>
            <a:ext cx="1461226" cy="3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4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SzPct val="120000"/>
        <a:buFont typeface="Wingdings" pitchFamily="2" charset="2"/>
        <a:buChar char="§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Wingdings" pitchFamily="2" charset="2"/>
        <a:buChar char="§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Wingdings" pitchFamily="2" charset="2"/>
        <a:buChar char="§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0E3qBmH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27247-1981-6540-B2E4-6B07E448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Barlow" pitchFamily="2" charset="77"/>
              </a:rPr>
              <a:t>Einführung ins </a:t>
            </a:r>
            <a:r>
              <a:rPr lang="de-DE" dirty="0" err="1">
                <a:latin typeface="Barlow" pitchFamily="2" charset="77"/>
              </a:rPr>
              <a:t>Prototyping</a:t>
            </a:r>
            <a:endParaRPr lang="de-DE" dirty="0">
              <a:latin typeface="Barlow" pitchFamily="2" charset="77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91799-A480-834A-8FCA-8F510405B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Subline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8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Standortbestmmung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6C3684-BE2B-4673-BAB4-ADA46FD98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0"/>
          <a:stretch/>
        </p:blipFill>
        <p:spPr>
          <a:xfrm>
            <a:off x="1371070" y="2304243"/>
            <a:ext cx="8316308" cy="35693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4007906-CDA1-46EB-A191-8080FAB876DB}"/>
              </a:ext>
            </a:extLst>
          </p:cNvPr>
          <p:cNvSpPr txBox="1"/>
          <p:nvPr/>
        </p:nvSpPr>
        <p:spPr>
          <a:xfrm>
            <a:off x="7796757" y="1960728"/>
            <a:ext cx="65274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8FA1BB-7D8B-4B66-9B56-914A53982772}"/>
              </a:ext>
            </a:extLst>
          </p:cNvPr>
          <p:cNvSpPr/>
          <p:nvPr/>
        </p:nvSpPr>
        <p:spPr>
          <a:xfrm>
            <a:off x="5388228" y="2304243"/>
            <a:ext cx="2980227" cy="298011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den Prozess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F4B57C5-F4F3-422F-8483-CDD7D1B7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66015"/>
              </p:ext>
            </p:extLst>
          </p:nvPr>
        </p:nvGraphicFramePr>
        <p:xfrm>
          <a:off x="1053573" y="2122165"/>
          <a:ext cx="8415167" cy="3791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645">
                <a:tc>
                  <a:txBody>
                    <a:bodyPr/>
                    <a:lstStyle/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IDEENENTWICKLUNG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(Ideation)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 haben Ideen identifiziert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 können wir daraus machen?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PROTOTYPEN-ENTWICKLUNG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(Prototyping)</a:t>
                      </a:r>
                    </a:p>
                    <a:p>
                      <a:endParaRPr lang="de-DE" sz="1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de-DE" sz="11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de-DE" sz="800" b="1" dirty="0">
                          <a:solidFill>
                            <a:sysClr val="windowText" lastClr="000000"/>
                          </a:solidFill>
                        </a:rPr>
                        <a:t>Wir haben eine</a:t>
                      </a:r>
                      <a:r>
                        <a:rPr lang="de-DE" sz="800" b="1" baseline="0" dirty="0">
                          <a:solidFill>
                            <a:sysClr val="windowText" lastClr="000000"/>
                          </a:solidFill>
                        </a:rPr>
                        <a:t> Idee</a:t>
                      </a:r>
                    </a:p>
                    <a:p>
                      <a:r>
                        <a:rPr lang="de-DE" sz="800" b="0" baseline="0" dirty="0">
                          <a:solidFill>
                            <a:sysClr val="windowText" lastClr="000000"/>
                          </a:solidFill>
                        </a:rPr>
                        <a:t>Wie können wir diese darstellen? </a:t>
                      </a:r>
                      <a:endParaRPr lang="de-DE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TESTEN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(Test)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 haben etwas neues ausprobiert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Wie können wir es verbessern und anpassen?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782">
                <a:tc>
                  <a:txBody>
                    <a:bodyPr/>
                    <a:lstStyle/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Schritte: 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Große Menge an Ideen generieren 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 validieren, mithilfe von verschiedenen Methoden verfeinern 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 clustern und die mit dem größten Potenzial auswählen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 präsentieren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Schritte: 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 anfassbar und erlebbar machen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Ideen in Prototypen umwandeln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Tests in kleinen Teams durchführen, Lern- und Entwicklungsprozess dokumentieren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Nutzerbedürfnisse bedenken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Feedback einholen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Schritte: </a:t>
                      </a:r>
                    </a:p>
                    <a:p>
                      <a:pPr marL="0" marR="0" lvl="0" indent="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Tests mit Testnutzern durchführen 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Feedback der Nutzer einholen und Prototypen verbessern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Iterationsschleifen planen, Nutzer einbinden, aus der Interaktion lernen</a:t>
                      </a: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457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Lern- und Entwicklungsprozess dokumentieren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02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Prototyping</a:t>
            </a:r>
            <a:r>
              <a:rPr lang="de-DE" dirty="0"/>
              <a:t> dient der Kommunikation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4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1BDCD28-4FD2-4D8E-A32B-09FBAB0CBEFE}"/>
              </a:ext>
            </a:extLst>
          </p:cNvPr>
          <p:cNvSpPr txBox="1">
            <a:spLocks/>
          </p:cNvSpPr>
          <p:nvPr/>
        </p:nvSpPr>
        <p:spPr>
          <a:xfrm>
            <a:off x="1091682" y="2043405"/>
            <a:ext cx="4458046" cy="3871378"/>
          </a:xfrm>
          <a:prstGeom prst="rect">
            <a:avLst/>
          </a:prstGeom>
        </p:spPr>
        <p:txBody>
          <a:bodyPr/>
          <a:lstStyle>
            <a:lvl1pPr marL="0" indent="0" algn="l" defTabSz="4570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Tx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4570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4570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Symbol" charset="2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marR="0" indent="-144000" algn="l" defTabSz="457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Symbol" pitchFamily="18" charset="2"/>
              <a:buChar char="-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marR="0" indent="-144000" algn="l" defTabSz="457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Symbol" pitchFamily="18" charset="2"/>
              <a:buChar char="-"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marR="0" indent="-144000" algn="l" defTabSz="457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Symbol" pitchFamily="18" charset="2"/>
              <a:buChar char="-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144000" algn="l" defTabSz="457037" rtl="0" eaLnBrk="1" latinLnBrk="0" hangingPunct="1">
              <a:spcBef>
                <a:spcPts val="0"/>
              </a:spcBef>
              <a:buSzPct val="85000"/>
              <a:buFont typeface="Symbol" pitchFamily="18" charset="2"/>
              <a:buChar char="-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144000" algn="l" defTabSz="457037" rtl="0" eaLnBrk="1" latinLnBrk="0" hangingPunct="1">
              <a:spcBef>
                <a:spcPts val="0"/>
              </a:spcBef>
              <a:buSzPct val="85000"/>
              <a:buFont typeface="Symbol" pitchFamily="18" charset="2"/>
              <a:buChar char="-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144000" algn="l" defTabSz="457037" rtl="0" eaLnBrk="1" latinLnBrk="0" hangingPunct="1">
              <a:spcBef>
                <a:spcPts val="0"/>
              </a:spcBef>
              <a:buSzPct val="85000"/>
              <a:buFont typeface="Symbol" pitchFamily="18" charset="2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9750" lvl="1" indent="-285750"/>
            <a:r>
              <a:rPr lang="de-DE" sz="1600" dirty="0"/>
              <a:t>Prototyping ist der beste Weg, die Idee mitzuteilen.</a:t>
            </a:r>
          </a:p>
          <a:p>
            <a:pPr marL="429750" lvl="1" indent="-285750"/>
            <a:endParaRPr lang="de-DE" sz="1400" dirty="0"/>
          </a:p>
          <a:p>
            <a:pPr marL="429750" lvl="1" indent="-285750"/>
            <a:r>
              <a:rPr lang="de-DE" sz="1600" dirty="0"/>
              <a:t>Durch das gemeinsame Produzieren eines Prototypen kann man sicherstellen, dass alle im Team das gleiche Verständnis der Idee haben.</a:t>
            </a:r>
          </a:p>
          <a:p>
            <a:pPr lvl="1" indent="0">
              <a:buNone/>
            </a:pPr>
            <a:endParaRPr lang="de-DE" sz="1600" dirty="0"/>
          </a:p>
          <a:p>
            <a:pPr marL="429750" lvl="1" indent="-285750"/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8000" lvl="3" indent="0"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B64F60-8EE8-42B3-8E3F-FAD08499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916" y="2043405"/>
            <a:ext cx="4667095" cy="3618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19E94A-11DC-4D6A-A603-F439DA26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95" y="4180990"/>
            <a:ext cx="2977889" cy="15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Ein Prototyp ist ein Denkwerkzeug zur Erforschung verschiedener Richtungen.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F9F488-5A00-4564-88C3-BE158C50DA6B}"/>
              </a:ext>
            </a:extLst>
          </p:cNvPr>
          <p:cNvSpPr txBox="1"/>
          <p:nvPr/>
        </p:nvSpPr>
        <p:spPr>
          <a:xfrm>
            <a:off x="1179320" y="1969063"/>
            <a:ext cx="79670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ysClr val="windowText" lastClr="000000"/>
                </a:solidFill>
              </a:rPr>
              <a:t>Prototypen zwingen uns, </a:t>
            </a:r>
            <a:r>
              <a:rPr lang="de-DE" sz="1600" b="1" dirty="0">
                <a:solidFill>
                  <a:sysClr val="windowText" lastClr="000000"/>
                </a:solidFill>
              </a:rPr>
              <a:t>strukturelle, beziehungsorientierte und logische Fragestellungen </a:t>
            </a:r>
            <a:r>
              <a:rPr lang="de-DE" sz="1600" dirty="0">
                <a:solidFill>
                  <a:sysClr val="windowText" lastClr="000000"/>
                </a:solidFill>
              </a:rPr>
              <a:t>auf eine Weise anzugehen, die durch bloßes Nachdenken und diskutieren nicht möglich ist.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Ein Nutzer kann sich leichter vorstellen, wie er das Produkt nutzen kann, wenn er etwas physisches in der Hand hat.</a:t>
            </a:r>
          </a:p>
          <a:p>
            <a:endParaRPr lang="de-DE" sz="1600" dirty="0"/>
          </a:p>
          <a:p>
            <a:r>
              <a:rPr lang="de-DE" sz="1600" dirty="0"/>
              <a:t>Beim Test eines Prototypen lässt sich leichter die Erfahrung des Nutzers abfragen, z.B.: „Was gefällt dir?“, „Was fehlt?“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D7E888-2A66-4C45-972C-C09E4A0877AB}"/>
              </a:ext>
            </a:extLst>
          </p:cNvPr>
          <p:cNvSpPr txBox="1"/>
          <p:nvPr/>
        </p:nvSpPr>
        <p:spPr>
          <a:xfrm>
            <a:off x="2209800" y="4631820"/>
            <a:ext cx="623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</a:rPr>
              <a:t>„</a:t>
            </a:r>
            <a:r>
              <a:rPr lang="de-DE" sz="2800" dirty="0" err="1">
                <a:solidFill>
                  <a:schemeClr val="accent6"/>
                </a:solidFill>
              </a:rPr>
              <a:t>Prototyping</a:t>
            </a:r>
            <a:r>
              <a:rPr lang="de-DE" sz="2800" dirty="0">
                <a:solidFill>
                  <a:schemeClr val="accent6"/>
                </a:solidFill>
              </a:rPr>
              <a:t> ist Denken mit den Händen“</a:t>
            </a:r>
          </a:p>
        </p:txBody>
      </p:sp>
    </p:spTree>
    <p:extLst>
      <p:ext uri="{BB962C8B-B14F-4D97-AF65-F5344CB8AC3E}">
        <p14:creationId xmlns:p14="http://schemas.microsoft.com/office/powerpoint/2010/main" val="114758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</a:t>
            </a:r>
            <a:r>
              <a:rPr lang="de-DE" dirty="0" err="1"/>
              <a:t>Prototyping</a:t>
            </a:r>
            <a:r>
              <a:rPr lang="de-DE" dirty="0"/>
              <a:t> überprüft man Hypothesen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EC2555-FDE7-4821-81DE-4A5BA3283A6A}"/>
              </a:ext>
            </a:extLst>
          </p:cNvPr>
          <p:cNvSpPr txBox="1"/>
          <p:nvPr/>
        </p:nvSpPr>
        <p:spPr>
          <a:xfrm>
            <a:off x="1301800" y="3574320"/>
            <a:ext cx="276512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600" b="1" dirty="0"/>
              <a:t>Wir kennen ein Bedürfnis des Nutzers.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E033C-20FF-4437-8834-DD10E89BEC46}"/>
              </a:ext>
            </a:extLst>
          </p:cNvPr>
          <p:cNvSpPr txBox="1"/>
          <p:nvPr/>
        </p:nvSpPr>
        <p:spPr>
          <a:xfrm>
            <a:off x="3894037" y="2842317"/>
            <a:ext cx="34809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600" b="1" dirty="0"/>
              <a:t>+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0A8A21-BD68-4BB2-B8AA-D00A04196EE2}"/>
              </a:ext>
            </a:extLst>
          </p:cNvPr>
          <p:cNvSpPr txBox="1"/>
          <p:nvPr/>
        </p:nvSpPr>
        <p:spPr>
          <a:xfrm>
            <a:off x="4361408" y="3590837"/>
            <a:ext cx="244980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Wir haben eine Lösung, die das Bedürfnis stillt.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554797-C2AB-4982-9A74-99D2E3BD63A2}"/>
              </a:ext>
            </a:extLst>
          </p:cNvPr>
          <p:cNvSpPr txBox="1"/>
          <p:nvPr/>
        </p:nvSpPr>
        <p:spPr>
          <a:xfrm>
            <a:off x="6697036" y="2864875"/>
            <a:ext cx="58189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600" b="1" dirty="0"/>
              <a:t>=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12EF3C-ACCB-4CC9-9981-F8981B98D0F1}"/>
              </a:ext>
            </a:extLst>
          </p:cNvPr>
          <p:cNvSpPr txBox="1"/>
          <p:nvPr/>
        </p:nvSpPr>
        <p:spPr>
          <a:xfrm>
            <a:off x="7278926" y="3590837"/>
            <a:ext cx="203186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600" b="1" dirty="0"/>
              <a:t>Der Nutzer ist begeistert?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5865B0E-3ECB-446A-BEDE-4EE65666B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81" y="2569554"/>
            <a:ext cx="584464" cy="9117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87148D-3A2B-43AA-BA2A-22F9BD1F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5" y="2579935"/>
            <a:ext cx="758388" cy="901966"/>
          </a:xfrm>
          <a:prstGeom prst="rect">
            <a:avLst/>
          </a:prstGeom>
        </p:spPr>
      </p:pic>
      <p:sp>
        <p:nvSpPr>
          <p:cNvPr id="14" name="Interaktive Schaltfläche: Hilf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877F52F-4D9F-46EF-95F0-67C33837766A}"/>
              </a:ext>
            </a:extLst>
          </p:cNvPr>
          <p:cNvSpPr/>
          <p:nvPr/>
        </p:nvSpPr>
        <p:spPr>
          <a:xfrm>
            <a:off x="8549765" y="2740704"/>
            <a:ext cx="758389" cy="812941"/>
          </a:xfrm>
          <a:prstGeom prst="actionButtonHelp">
            <a:avLst/>
          </a:prstGeom>
          <a:solidFill>
            <a:schemeClr val="bg1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358BB23-FACE-48C0-9EA1-DF0C0875CA1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75" y="2657723"/>
            <a:ext cx="1318023" cy="9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Prototyping</a:t>
            </a:r>
            <a:r>
              <a:rPr lang="de-DE" dirty="0"/>
              <a:t> &amp; </a:t>
            </a:r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7</a:t>
            </a:fld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2A8042-5CF4-431F-9B2D-F2AE6AFCBBFA}"/>
              </a:ext>
            </a:extLst>
          </p:cNvPr>
          <p:cNvSpPr/>
          <p:nvPr/>
        </p:nvSpPr>
        <p:spPr>
          <a:xfrm>
            <a:off x="7372338" y="1890132"/>
            <a:ext cx="2706911" cy="2724223"/>
          </a:xfrm>
          <a:prstGeom prst="ellipse">
            <a:avLst/>
          </a:prstGeom>
          <a:solidFill>
            <a:schemeClr val="bg1">
              <a:lumMod val="95000"/>
            </a:schemeClr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2358AB3-F530-4EEB-A7CD-54F355A91D19}"/>
              </a:ext>
            </a:extLst>
          </p:cNvPr>
          <p:cNvSpPr/>
          <p:nvPr/>
        </p:nvSpPr>
        <p:spPr>
          <a:xfrm>
            <a:off x="8381166" y="2274470"/>
            <a:ext cx="648000" cy="64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cmpd="sng">
            <a:solidFill>
              <a:schemeClr val="tx2">
                <a:lumMod val="10000"/>
                <a:lumOff val="90000"/>
              </a:schemeClr>
            </a:solidFill>
            <a:prstDash val="solid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5BA011A-AF57-47A6-80DD-7DEFA0A84212}"/>
              </a:ext>
            </a:extLst>
          </p:cNvPr>
          <p:cNvSpPr/>
          <p:nvPr/>
        </p:nvSpPr>
        <p:spPr>
          <a:xfrm>
            <a:off x="7063161" y="2493680"/>
            <a:ext cx="1332000" cy="13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cmpd="sng">
            <a:solidFill>
              <a:schemeClr val="tx2">
                <a:lumMod val="10000"/>
                <a:lumOff val="90000"/>
              </a:schemeClr>
            </a:solidFill>
            <a:prstDash val="solid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1CDBBB0-AB94-4D8D-B894-51B4B4C6E8C7}"/>
              </a:ext>
            </a:extLst>
          </p:cNvPr>
          <p:cNvSpPr/>
          <p:nvPr/>
        </p:nvSpPr>
        <p:spPr>
          <a:xfrm>
            <a:off x="3368621" y="2394279"/>
            <a:ext cx="3744002" cy="3447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8D76F-2EC1-402C-A46D-B2AA336E008A}"/>
              </a:ext>
            </a:extLst>
          </p:cNvPr>
          <p:cNvSpPr txBox="1"/>
          <p:nvPr/>
        </p:nvSpPr>
        <p:spPr>
          <a:xfrm>
            <a:off x="4701552" y="2589593"/>
            <a:ext cx="1232199" cy="78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b="1" u="sng" dirty="0"/>
              <a:t>Hypothese</a:t>
            </a:r>
            <a:r>
              <a:rPr lang="de-DE" sz="1200" dirty="0"/>
              <a:t> </a:t>
            </a:r>
          </a:p>
          <a:p>
            <a:pPr algn="ctr"/>
            <a:r>
              <a:rPr lang="de-DE" sz="1100" dirty="0"/>
              <a:t>Welche Annahmen setzt die Idee voraus?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6863AC-A72C-44C9-B1CB-6E869D80804E}"/>
              </a:ext>
            </a:extLst>
          </p:cNvPr>
          <p:cNvSpPr txBox="1"/>
          <p:nvPr/>
        </p:nvSpPr>
        <p:spPr>
          <a:xfrm>
            <a:off x="3248138" y="3750128"/>
            <a:ext cx="1225324" cy="78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b="1" u="sng" dirty="0"/>
              <a:t>Prototyp</a:t>
            </a:r>
          </a:p>
          <a:p>
            <a:pPr algn="ctr"/>
            <a:r>
              <a:rPr lang="de-DE" sz="1100" dirty="0"/>
              <a:t>Wie kann ich die Hypothese überprüfen?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31A734-CD5E-413C-9F5A-0C78B9A33A0C}"/>
              </a:ext>
            </a:extLst>
          </p:cNvPr>
          <p:cNvSpPr txBox="1"/>
          <p:nvPr/>
        </p:nvSpPr>
        <p:spPr>
          <a:xfrm>
            <a:off x="4706774" y="5111218"/>
            <a:ext cx="1067695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b="1" u="sng" dirty="0"/>
              <a:t>Testen</a:t>
            </a:r>
          </a:p>
          <a:p>
            <a:pPr algn="ctr"/>
            <a:r>
              <a:rPr lang="de-DE" sz="1100" dirty="0"/>
              <a:t>Trifft die Hypothese zu?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48BAB09-A89A-411C-B0BA-90AFD112D740}"/>
              </a:ext>
            </a:extLst>
          </p:cNvPr>
          <p:cNvSpPr txBox="1"/>
          <p:nvPr/>
        </p:nvSpPr>
        <p:spPr>
          <a:xfrm>
            <a:off x="6084854" y="3789104"/>
            <a:ext cx="1030591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b="1" u="sng" dirty="0"/>
              <a:t>Bewertung</a:t>
            </a:r>
          </a:p>
          <a:p>
            <a:pPr algn="ctr"/>
            <a:r>
              <a:rPr lang="de-DE" sz="1100" dirty="0"/>
              <a:t>Was heißt das für die Idee?</a:t>
            </a:r>
          </a:p>
        </p:txBody>
      </p:sp>
      <p:sp>
        <p:nvSpPr>
          <p:cNvPr id="15" name="Gebogener Pfeil 13">
            <a:extLst>
              <a:ext uri="{FF2B5EF4-FFF2-40B4-BE49-F238E27FC236}">
                <a16:creationId xmlns:a16="http://schemas.microsoft.com/office/drawing/2014/main" id="{C5A8C318-FB9A-4A7E-99E8-758E36F05778}"/>
              </a:ext>
            </a:extLst>
          </p:cNvPr>
          <p:cNvSpPr/>
          <p:nvPr/>
        </p:nvSpPr>
        <p:spPr>
          <a:xfrm rot="8760406" flipH="1">
            <a:off x="5366893" y="4524621"/>
            <a:ext cx="1435923" cy="1008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6" name="Gebogener Pfeil 14">
            <a:extLst>
              <a:ext uri="{FF2B5EF4-FFF2-40B4-BE49-F238E27FC236}">
                <a16:creationId xmlns:a16="http://schemas.microsoft.com/office/drawing/2014/main" id="{D96270EE-6218-4E29-B32E-4525D274EBF0}"/>
              </a:ext>
            </a:extLst>
          </p:cNvPr>
          <p:cNvSpPr/>
          <p:nvPr/>
        </p:nvSpPr>
        <p:spPr>
          <a:xfrm rot="14447231" flipH="1">
            <a:off x="3581239" y="4347162"/>
            <a:ext cx="1435923" cy="1008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7" name="Gebogener Pfeil 15">
            <a:extLst>
              <a:ext uri="{FF2B5EF4-FFF2-40B4-BE49-F238E27FC236}">
                <a16:creationId xmlns:a16="http://schemas.microsoft.com/office/drawing/2014/main" id="{CE760634-067A-4117-867C-0337B0F17D0E}"/>
              </a:ext>
            </a:extLst>
          </p:cNvPr>
          <p:cNvSpPr/>
          <p:nvPr/>
        </p:nvSpPr>
        <p:spPr>
          <a:xfrm rot="17995346">
            <a:off x="6394662" y="2739365"/>
            <a:ext cx="1435923" cy="1008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8" name="Gebogener Pfeil 16">
            <a:extLst>
              <a:ext uri="{FF2B5EF4-FFF2-40B4-BE49-F238E27FC236}">
                <a16:creationId xmlns:a16="http://schemas.microsoft.com/office/drawing/2014/main" id="{F8529E1F-9FEA-405F-BB4E-537F68DC51AC}"/>
              </a:ext>
            </a:extLst>
          </p:cNvPr>
          <p:cNvSpPr/>
          <p:nvPr/>
        </p:nvSpPr>
        <p:spPr>
          <a:xfrm rot="19558982" flipH="1">
            <a:off x="3559805" y="2808483"/>
            <a:ext cx="1435923" cy="1008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9" name="Pfeil nach rechts 17">
            <a:extLst>
              <a:ext uri="{FF2B5EF4-FFF2-40B4-BE49-F238E27FC236}">
                <a16:creationId xmlns:a16="http://schemas.microsoft.com/office/drawing/2014/main" id="{1D41EA93-A71E-4B90-B64C-CDCA96BC96A7}"/>
              </a:ext>
            </a:extLst>
          </p:cNvPr>
          <p:cNvSpPr/>
          <p:nvPr/>
        </p:nvSpPr>
        <p:spPr>
          <a:xfrm>
            <a:off x="6505241" y="5457593"/>
            <a:ext cx="3450460" cy="408919"/>
          </a:xfrm>
          <a:prstGeom prst="rightArrow">
            <a:avLst/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DE" sz="1100" dirty="0">
                <a:solidFill>
                  <a:schemeClr val="tx1"/>
                </a:solidFill>
              </a:rPr>
              <a:t>Zunehmender Aufwand und Detailtreue der Prototypen</a:t>
            </a:r>
          </a:p>
        </p:txBody>
      </p:sp>
      <p:sp>
        <p:nvSpPr>
          <p:cNvPr id="20" name="Pfeil nach rechts 18">
            <a:extLst>
              <a:ext uri="{FF2B5EF4-FFF2-40B4-BE49-F238E27FC236}">
                <a16:creationId xmlns:a16="http://schemas.microsoft.com/office/drawing/2014/main" id="{B197F0E5-733F-49F3-9D65-10B1C6BD51B6}"/>
              </a:ext>
            </a:extLst>
          </p:cNvPr>
          <p:cNvSpPr/>
          <p:nvPr/>
        </p:nvSpPr>
        <p:spPr>
          <a:xfrm>
            <a:off x="6836911" y="5012335"/>
            <a:ext cx="3116499" cy="446326"/>
          </a:xfrm>
          <a:prstGeom prst="rightArrow">
            <a:avLst/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DE" sz="1100" dirty="0">
                <a:solidFill>
                  <a:schemeClr val="tx1"/>
                </a:solidFill>
              </a:rPr>
              <a:t>Zunehmende Einbeziehung von Stakeholdern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50D613-D56A-44B7-8F28-7F051B63CD09}"/>
              </a:ext>
            </a:extLst>
          </p:cNvPr>
          <p:cNvSpPr txBox="1"/>
          <p:nvPr/>
        </p:nvSpPr>
        <p:spPr>
          <a:xfrm>
            <a:off x="5020706" y="1890132"/>
            <a:ext cx="51686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200" dirty="0"/>
              <a:t>Idee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64707E4-E724-4B40-A386-DBB96C94BF51}"/>
              </a:ext>
            </a:extLst>
          </p:cNvPr>
          <p:cNvSpPr txBox="1"/>
          <p:nvPr/>
        </p:nvSpPr>
        <p:spPr>
          <a:xfrm>
            <a:off x="4681997" y="3886685"/>
            <a:ext cx="10098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1. Sprint</a:t>
            </a:r>
          </a:p>
        </p:txBody>
      </p:sp>
      <p:sp>
        <p:nvSpPr>
          <p:cNvPr id="23" name="Gebogener Pfeil 24">
            <a:extLst>
              <a:ext uri="{FF2B5EF4-FFF2-40B4-BE49-F238E27FC236}">
                <a16:creationId xmlns:a16="http://schemas.microsoft.com/office/drawing/2014/main" id="{C0E19D6C-D9DE-4E61-AEB6-D7BE2E296285}"/>
              </a:ext>
            </a:extLst>
          </p:cNvPr>
          <p:cNvSpPr/>
          <p:nvPr/>
        </p:nvSpPr>
        <p:spPr>
          <a:xfrm rot="8532487" flipH="1">
            <a:off x="7753200" y="3201195"/>
            <a:ext cx="525781" cy="4409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4" name="Gebogener Pfeil 25">
            <a:extLst>
              <a:ext uri="{FF2B5EF4-FFF2-40B4-BE49-F238E27FC236}">
                <a16:creationId xmlns:a16="http://schemas.microsoft.com/office/drawing/2014/main" id="{C50CB798-09DA-463D-BFA4-5A8349D95C8B}"/>
              </a:ext>
            </a:extLst>
          </p:cNvPr>
          <p:cNvSpPr/>
          <p:nvPr/>
        </p:nvSpPr>
        <p:spPr>
          <a:xfrm rot="17935616">
            <a:off x="8069266" y="2487592"/>
            <a:ext cx="525781" cy="4409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5" name="Gebogener Pfeil 26">
            <a:extLst>
              <a:ext uri="{FF2B5EF4-FFF2-40B4-BE49-F238E27FC236}">
                <a16:creationId xmlns:a16="http://schemas.microsoft.com/office/drawing/2014/main" id="{9521C157-6004-478F-ABA7-0D341A87504B}"/>
              </a:ext>
            </a:extLst>
          </p:cNvPr>
          <p:cNvSpPr/>
          <p:nvPr/>
        </p:nvSpPr>
        <p:spPr>
          <a:xfrm rot="14363414" flipH="1">
            <a:off x="7110693" y="3167488"/>
            <a:ext cx="525781" cy="4409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38033"/>
              <a:gd name="adj5" fmla="val 12500"/>
            </a:avLst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FDB9D7D-16A7-467F-8358-DE77F6B882CD}"/>
              </a:ext>
            </a:extLst>
          </p:cNvPr>
          <p:cNvSpPr txBox="1"/>
          <p:nvPr/>
        </p:nvSpPr>
        <p:spPr>
          <a:xfrm>
            <a:off x="8395161" y="2466483"/>
            <a:ext cx="100982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3. Sprint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6156F00-FBE2-4F3E-90FB-79435A6F9230}"/>
              </a:ext>
            </a:extLst>
          </p:cNvPr>
          <p:cNvSpPr txBox="1"/>
          <p:nvPr/>
        </p:nvSpPr>
        <p:spPr>
          <a:xfrm>
            <a:off x="8381166" y="2919961"/>
            <a:ext cx="1869533" cy="1769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400" b="1" dirty="0"/>
              <a:t>Pro Idee ein Team</a:t>
            </a:r>
            <a:endParaRPr lang="de-DE" sz="1100" b="1" dirty="0"/>
          </a:p>
          <a:p>
            <a:endParaRPr lang="de-DE" sz="1100" dirty="0"/>
          </a:p>
          <a:p>
            <a:r>
              <a:rPr lang="de-DE" sz="1100" dirty="0"/>
              <a:t>Team = </a:t>
            </a:r>
          </a:p>
          <a:p>
            <a:r>
              <a:rPr lang="de-DE" sz="1100" dirty="0"/>
              <a:t>Product Owner + </a:t>
            </a:r>
          </a:p>
          <a:p>
            <a:r>
              <a:rPr lang="de-DE" sz="1100" dirty="0"/>
              <a:t> </a:t>
            </a:r>
            <a:r>
              <a:rPr lang="de-DE" sz="1100" dirty="0" err="1"/>
              <a:t>Scrum</a:t>
            </a:r>
            <a:r>
              <a:rPr lang="de-DE" sz="1100" dirty="0"/>
              <a:t> Master + </a:t>
            </a:r>
          </a:p>
          <a:p>
            <a:r>
              <a:rPr lang="de-DE" sz="1100" dirty="0"/>
              <a:t>selbstorganisiertes Entwicklungsteam </a:t>
            </a:r>
          </a:p>
          <a:p>
            <a:r>
              <a:rPr lang="de-DE" sz="1100" dirty="0"/>
              <a:t>(max. 6 Personen)</a:t>
            </a:r>
          </a:p>
          <a:p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795BDF7-2920-41D0-B3DA-09AD51CEBCBF}"/>
              </a:ext>
            </a:extLst>
          </p:cNvPr>
          <p:cNvSpPr txBox="1"/>
          <p:nvPr/>
        </p:nvSpPr>
        <p:spPr>
          <a:xfrm>
            <a:off x="7312457" y="2063742"/>
            <a:ext cx="159755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400" b="1" dirty="0"/>
              <a:t>Iterativer Prozess</a:t>
            </a:r>
          </a:p>
        </p:txBody>
      </p:sp>
      <p:sp>
        <p:nvSpPr>
          <p:cNvPr id="29" name="Pfeil nach rechts 31">
            <a:extLst>
              <a:ext uri="{FF2B5EF4-FFF2-40B4-BE49-F238E27FC236}">
                <a16:creationId xmlns:a16="http://schemas.microsoft.com/office/drawing/2014/main" id="{17579ACD-B785-414E-BCDB-ED77033F335A}"/>
              </a:ext>
            </a:extLst>
          </p:cNvPr>
          <p:cNvSpPr/>
          <p:nvPr/>
        </p:nvSpPr>
        <p:spPr>
          <a:xfrm rot="5400000">
            <a:off x="5026340" y="2241548"/>
            <a:ext cx="436022" cy="243121"/>
          </a:xfrm>
          <a:prstGeom prst="rightArrow">
            <a:avLst/>
          </a:prstGeom>
          <a:solidFill>
            <a:schemeClr val="accent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724DFED-D1B1-4B2F-804B-41EF10840305}"/>
              </a:ext>
            </a:extLst>
          </p:cNvPr>
          <p:cNvSpPr txBox="1"/>
          <p:nvPr/>
        </p:nvSpPr>
        <p:spPr>
          <a:xfrm>
            <a:off x="772925" y="2311335"/>
            <a:ext cx="2122109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400" b="1" dirty="0"/>
              <a:t>Vorteile: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Starke Nutzerorientierung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Frühzeitige Einbeziehung von Stakeholdern/ Akzeptanz im Unternehmen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Kostenersparnis durch frühzeitige Testung mit günstigen Prototypen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Kompetenzsteigerung im Unternehmen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sp>
        <p:nvSpPr>
          <p:cNvPr id="31" name="Gebogener Pfeil 32">
            <a:extLst>
              <a:ext uri="{FF2B5EF4-FFF2-40B4-BE49-F238E27FC236}">
                <a16:creationId xmlns:a16="http://schemas.microsoft.com/office/drawing/2014/main" id="{B6DBC19C-0A4F-4BEE-A755-14F4123376CB}"/>
              </a:ext>
            </a:extLst>
          </p:cNvPr>
          <p:cNvSpPr/>
          <p:nvPr/>
        </p:nvSpPr>
        <p:spPr>
          <a:xfrm rot="17935616">
            <a:off x="7068724" y="2068564"/>
            <a:ext cx="268883" cy="2747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27340"/>
              <a:gd name="adj5" fmla="val 12500"/>
            </a:avLst>
          </a:prstGeom>
          <a:solidFill>
            <a:schemeClr val="bg2"/>
          </a:solidFill>
          <a:ln cmpd="sng">
            <a:noFill/>
            <a:prstDash val="sysDot"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B01C67C-151C-4E29-9282-E9DBD8176443}"/>
              </a:ext>
            </a:extLst>
          </p:cNvPr>
          <p:cNvSpPr txBox="1"/>
          <p:nvPr/>
        </p:nvSpPr>
        <p:spPr>
          <a:xfrm>
            <a:off x="7119759" y="2838110"/>
            <a:ext cx="137545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200" b="1" u="sng" dirty="0"/>
              <a:t>Neue Hypothese</a:t>
            </a:r>
            <a:r>
              <a:rPr lang="de-DE" sz="1200" dirty="0"/>
              <a:t>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391ACDA-9252-4F53-B5D2-3E30223C0328}"/>
              </a:ext>
            </a:extLst>
          </p:cNvPr>
          <p:cNvSpPr txBox="1"/>
          <p:nvPr/>
        </p:nvSpPr>
        <p:spPr>
          <a:xfrm>
            <a:off x="7372338" y="3067593"/>
            <a:ext cx="100982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2. Sprint</a:t>
            </a:r>
          </a:p>
        </p:txBody>
      </p:sp>
    </p:spTree>
    <p:extLst>
      <p:ext uri="{BB962C8B-B14F-4D97-AF65-F5344CB8AC3E}">
        <p14:creationId xmlns:p14="http://schemas.microsoft.com/office/powerpoint/2010/main" val="14391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300" dirty="0" err="1"/>
              <a:t>Prototyping</a:t>
            </a:r>
            <a:r>
              <a:rPr lang="de-DE" sz="4300" dirty="0"/>
              <a:t> = Kultur, Mentalität und Haltung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DFA70E-8F6E-45E4-B711-F28CED94C8D3}"/>
              </a:ext>
            </a:extLst>
          </p:cNvPr>
          <p:cNvSpPr txBox="1"/>
          <p:nvPr/>
        </p:nvSpPr>
        <p:spPr>
          <a:xfrm>
            <a:off x="653144" y="2274838"/>
            <a:ext cx="5029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- Ziel ist es, ein Hilfsmittel zu bauen, mit dem</a:t>
            </a:r>
          </a:p>
          <a:p>
            <a:r>
              <a:rPr lang="de-DE" sz="1800" dirty="0"/>
              <a:t>wir lernen können</a:t>
            </a:r>
          </a:p>
          <a:p>
            <a:endParaRPr lang="de-DE" sz="1800" dirty="0"/>
          </a:p>
          <a:p>
            <a:r>
              <a:rPr lang="de-DE" sz="1800" dirty="0"/>
              <a:t>- Prototypen sind immer unfertig! Oftmals</a:t>
            </a:r>
          </a:p>
          <a:p>
            <a:r>
              <a:rPr lang="de-DE" sz="1800" dirty="0"/>
              <a:t>reicht eine Skizze</a:t>
            </a:r>
          </a:p>
          <a:p>
            <a:endParaRPr lang="de-DE" sz="1800" dirty="0"/>
          </a:p>
          <a:p>
            <a:r>
              <a:rPr lang="de-DE" sz="1800" dirty="0"/>
              <a:t>- </a:t>
            </a:r>
            <a:r>
              <a:rPr lang="de-DE" sz="1800" dirty="0" err="1"/>
              <a:t>Prototyping</a:t>
            </a:r>
            <a:r>
              <a:rPr lang="de-DE" sz="1800" dirty="0"/>
              <a:t> = Handwerk &amp; Geisteshaltung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r>
              <a:rPr lang="de-DE" sz="1800" dirty="0"/>
              <a:t>- Verliebe dich nicht in deinen Prototypen,</a:t>
            </a:r>
          </a:p>
          <a:p>
            <a:r>
              <a:rPr lang="de-DE" sz="1800" dirty="0"/>
              <a:t>sei immer bereit, ihn wegzuwerfen, wenn</a:t>
            </a:r>
          </a:p>
          <a:p>
            <a:r>
              <a:rPr lang="de-DE" sz="1800" dirty="0"/>
              <a:t>er nicht funktioniert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7EA6C6-4B01-4919-917A-BA43A152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97" y="1922383"/>
            <a:ext cx="5772665" cy="3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D6B5-7EF6-3F4C-96F2-56313F70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Baue genug, um zu lernen, aber nicht mehr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4F993-30C8-A442-B03A-B9395B8E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21E4-4A5C-E14A-95EC-6602F2D573CE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C657-9857-374D-971C-6468A31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FC18-EDE4-574E-9B22-D86521648D50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F0C0E7-829D-4410-961E-698E063FE2EB}"/>
              </a:ext>
            </a:extLst>
          </p:cNvPr>
          <p:cNvSpPr txBox="1"/>
          <p:nvPr/>
        </p:nvSpPr>
        <p:spPr>
          <a:xfrm>
            <a:off x="693640" y="2551837"/>
            <a:ext cx="4298238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der Prototyp soll Fragen beantworten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Es ist kein voll funktionsfähiges Produkt notwendig - nur eine realistisch aussehende Fassade, auf die die Kunden bzw. Nutzer*innen reagieren können.</a:t>
            </a:r>
          </a:p>
        </p:txBody>
      </p:sp>
      <p:sp>
        <p:nvSpPr>
          <p:cNvPr id="8" name="Titel 24">
            <a:extLst>
              <a:ext uri="{FF2B5EF4-FFF2-40B4-BE49-F238E27FC236}">
                <a16:creationId xmlns:a16="http://schemas.microsoft.com/office/drawing/2014/main" id="{22381D13-C01E-4852-9AE7-E525253BF899}"/>
              </a:ext>
            </a:extLst>
          </p:cNvPr>
          <p:cNvSpPr txBox="1">
            <a:spLocks/>
          </p:cNvSpPr>
          <p:nvPr/>
        </p:nvSpPr>
        <p:spPr>
          <a:xfrm>
            <a:off x="5915739" y="1931001"/>
            <a:ext cx="3435834" cy="515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50000" indent="-450000" algn="l" defTabSz="457037" rtl="0" eaLnBrk="1" latinLnBrk="0" hangingPunct="1">
              <a:lnSpc>
                <a:spcPts val="3500"/>
              </a:lnSpc>
              <a:spcBef>
                <a:spcPct val="0"/>
              </a:spcBef>
              <a:buFont typeface="+mj-lt"/>
              <a:buAutoNum type="arabicPeriod"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de-DE" sz="1600" b="1" dirty="0">
                <a:solidFill>
                  <a:schemeClr val="tx1"/>
                </a:solidFill>
              </a:rPr>
              <a:t>Beispiel: Eine App aus Papier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B2FEBF-0FAC-4B48-B494-8D82147C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39" y="2238778"/>
            <a:ext cx="4951358" cy="278513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9F34E4E-39D8-468C-A482-8BA98FDF7F80}"/>
              </a:ext>
            </a:extLst>
          </p:cNvPr>
          <p:cNvSpPr txBox="1"/>
          <p:nvPr/>
        </p:nvSpPr>
        <p:spPr>
          <a:xfrm>
            <a:off x="5826161" y="50239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hlinkClick r:id="rId3"/>
              </a:rPr>
              <a:t>https://www.youtube.com/watch?v=y20E3qBmHpg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4561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adam">
      <a:dk1>
        <a:srgbClr val="032C58"/>
      </a:dk1>
      <a:lt1>
        <a:srgbClr val="F7F7F7"/>
      </a:lt1>
      <a:dk2>
        <a:srgbClr val="032C58"/>
      </a:dk2>
      <a:lt2>
        <a:srgbClr val="F2F6F9"/>
      </a:lt2>
      <a:accent1>
        <a:srgbClr val="032C58"/>
      </a:accent1>
      <a:accent2>
        <a:srgbClr val="F39F4F"/>
      </a:accent2>
      <a:accent3>
        <a:srgbClr val="C37F3F"/>
      </a:accent3>
      <a:accent4>
        <a:srgbClr val="83A6C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ut_Madam_Präsentation_V2" id="{EFF7EC30-E286-6646-802F-D6472B33F97E}" vid="{62FF1FD7-42F6-FC4B-8D0B-CF28309563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8EA116AEFD57479947B8A955FD2B69" ma:contentTypeVersion="13" ma:contentTypeDescription="Ein neues Dokument erstellen." ma:contentTypeScope="" ma:versionID="4f99fe696ae5a05769fcd9b38cbf0f39">
  <xsd:schema xmlns:xsd="http://www.w3.org/2001/XMLSchema" xmlns:xs="http://www.w3.org/2001/XMLSchema" xmlns:p="http://schemas.microsoft.com/office/2006/metadata/properties" xmlns:ns2="ddea822a-54bc-4084-b985-49cdb4c4b2af" xmlns:ns3="6f6ef201-a07d-49df-9b4c-debd516559ec" targetNamespace="http://schemas.microsoft.com/office/2006/metadata/properties" ma:root="true" ma:fieldsID="7d58f3c0d91a1e6a9f1c4882c7eeac1c" ns2:_="" ns3:_="">
    <xsd:import namespace="ddea822a-54bc-4084-b985-49cdb4c4b2af"/>
    <xsd:import namespace="6f6ef201-a07d-49df-9b4c-debd51655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822a-54bc-4084-b985-49cdb4c4b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ef201-a07d-49df-9b4c-debd51655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889E5-D010-446B-A4D3-CF4B3FEDE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a822a-54bc-4084-b985-49cdb4c4b2af"/>
    <ds:schemaRef ds:uri="6f6ef201-a07d-49df-9b4c-debd51655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6498D3-14ED-4E01-B70C-BAB294FCE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68D3E-B068-4436-A89B-6A4B3A8506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Input_Madam_Präsentation_V3</Template>
  <TotalTime>0</TotalTime>
  <Words>525</Words>
  <Application>Microsoft Office PowerPoint</Application>
  <PresentationFormat>Breitbild</PresentationFormat>
  <Paragraphs>140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Barlow</vt:lpstr>
      <vt:lpstr>Calibri</vt:lpstr>
      <vt:lpstr>Open Sans</vt:lpstr>
      <vt:lpstr>Symbol</vt:lpstr>
      <vt:lpstr>Wingdings</vt:lpstr>
      <vt:lpstr>Office</vt:lpstr>
      <vt:lpstr>Einführung ins Prototyping</vt:lpstr>
      <vt:lpstr>Standortbestmmung</vt:lpstr>
      <vt:lpstr>Einordnung in den Prozess</vt:lpstr>
      <vt:lpstr>Prototyping dient der Kommunikation</vt:lpstr>
      <vt:lpstr>Ein Prototyp ist ein Denkwerkzeug zur Erforschung verschiedener Richtungen.</vt:lpstr>
      <vt:lpstr>Mit Prototyping überprüft man Hypothesen</vt:lpstr>
      <vt:lpstr>Prototyping &amp; Testing</vt:lpstr>
      <vt:lpstr>Prototyping = Kultur, Mentalität und Haltung</vt:lpstr>
      <vt:lpstr>Baue genug, um zu lernen, aber nicht mehr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Roth, Ines</dc:creator>
  <cp:lastModifiedBy>Roth, Ines</cp:lastModifiedBy>
  <cp:revision>3</cp:revision>
  <dcterms:created xsi:type="dcterms:W3CDTF">2021-08-12T09:27:02Z</dcterms:created>
  <dcterms:modified xsi:type="dcterms:W3CDTF">2021-12-21T13:56:00Z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0x010100A58EA116AEFD57479947B8A955FD2B69</vt:lpwstr>
  </property>
</Properties>
</file>