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60" r:id="rId5"/>
  </p:sldMasterIdLst>
  <p:notesMasterIdLst>
    <p:notesMasterId r:id="rId12"/>
  </p:notesMasterIdLst>
  <p:sldIdLst>
    <p:sldId id="831" r:id="rId6"/>
    <p:sldId id="832" r:id="rId7"/>
    <p:sldId id="833" r:id="rId8"/>
    <p:sldId id="834" r:id="rId9"/>
    <p:sldId id="257" r:id="rId10"/>
    <p:sldId id="83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 showGuides="1">
      <p:cViewPr varScale="1">
        <p:scale>
          <a:sx n="82" d="100"/>
          <a:sy n="82" d="100"/>
        </p:scale>
        <p:origin x="69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swald, Liv" userId="d78a5bf8-3872-4d58-ae37-bef5297900ef" providerId="ADAL" clId="{0974F4D9-908C-463C-B1B2-F111B27F52C2}"/>
    <pc:docChg chg="undo custSel addSld delSld modSld sldOrd">
      <pc:chgData name="Osswald, Liv" userId="d78a5bf8-3872-4d58-ae37-bef5297900ef" providerId="ADAL" clId="{0974F4D9-908C-463C-B1B2-F111B27F52C2}" dt="2021-12-02T06:48:23.266" v="5271" actId="2696"/>
      <pc:docMkLst>
        <pc:docMk/>
      </pc:docMkLst>
      <pc:sldChg chg="modSp mod">
        <pc:chgData name="Osswald, Liv" userId="d78a5bf8-3872-4d58-ae37-bef5297900ef" providerId="ADAL" clId="{0974F4D9-908C-463C-B1B2-F111B27F52C2}" dt="2021-11-30T16:04:42.034" v="4152" actId="20577"/>
        <pc:sldMkLst>
          <pc:docMk/>
          <pc:sldMk cId="183868698" sldId="257"/>
        </pc:sldMkLst>
        <pc:spChg chg="mod">
          <ac:chgData name="Osswald, Liv" userId="d78a5bf8-3872-4d58-ae37-bef5297900ef" providerId="ADAL" clId="{0974F4D9-908C-463C-B1B2-F111B27F52C2}" dt="2021-11-30T16:03:15.953" v="4148" actId="20577"/>
          <ac:spMkLst>
            <pc:docMk/>
            <pc:sldMk cId="183868698" sldId="257"/>
            <ac:spMk id="2" creationId="{32CBD6B5-7EF6-3F4C-96F2-56313F704DE8}"/>
          </ac:spMkLst>
        </pc:spChg>
        <pc:spChg chg="mod">
          <ac:chgData name="Osswald, Liv" userId="d78a5bf8-3872-4d58-ae37-bef5297900ef" providerId="ADAL" clId="{0974F4D9-908C-463C-B1B2-F111B27F52C2}" dt="2021-11-30T16:04:42.034" v="4152" actId="20577"/>
          <ac:spMkLst>
            <pc:docMk/>
            <pc:sldMk cId="183868698" sldId="257"/>
            <ac:spMk id="9" creationId="{8537CEBA-7EF2-4166-841A-525F00B174C9}"/>
          </ac:spMkLst>
        </pc:spChg>
      </pc:sldChg>
      <pc:sldChg chg="modSp mod">
        <pc:chgData name="Osswald, Liv" userId="d78a5bf8-3872-4d58-ae37-bef5297900ef" providerId="ADAL" clId="{0974F4D9-908C-463C-B1B2-F111B27F52C2}" dt="2021-11-30T15:45:34.287" v="1948" actId="6549"/>
        <pc:sldMkLst>
          <pc:docMk/>
          <pc:sldMk cId="4245266800" sldId="833"/>
        </pc:sldMkLst>
        <pc:spChg chg="mod">
          <ac:chgData name="Osswald, Liv" userId="d78a5bf8-3872-4d58-ae37-bef5297900ef" providerId="ADAL" clId="{0974F4D9-908C-463C-B1B2-F111B27F52C2}" dt="2021-11-30T15:35:43.115" v="1202" actId="20577"/>
          <ac:spMkLst>
            <pc:docMk/>
            <pc:sldMk cId="4245266800" sldId="833"/>
            <ac:spMk id="2" creationId="{50B65D83-ADD2-4D57-87EB-91F541E83444}"/>
          </ac:spMkLst>
        </pc:spChg>
        <pc:spChg chg="mod">
          <ac:chgData name="Osswald, Liv" userId="d78a5bf8-3872-4d58-ae37-bef5297900ef" providerId="ADAL" clId="{0974F4D9-908C-463C-B1B2-F111B27F52C2}" dt="2021-11-30T15:45:34.287" v="1948" actId="6549"/>
          <ac:spMkLst>
            <pc:docMk/>
            <pc:sldMk cId="4245266800" sldId="833"/>
            <ac:spMk id="3" creationId="{782F8458-1B3D-41C9-8ADC-2243AE029C4F}"/>
          </ac:spMkLst>
        </pc:spChg>
      </pc:sldChg>
      <pc:sldChg chg="modSp new mod ord">
        <pc:chgData name="Osswald, Liv" userId="d78a5bf8-3872-4d58-ae37-bef5297900ef" providerId="ADAL" clId="{0974F4D9-908C-463C-B1B2-F111B27F52C2}" dt="2021-11-30T16:03:01.113" v="4134" actId="403"/>
        <pc:sldMkLst>
          <pc:docMk/>
          <pc:sldMk cId="2732946085" sldId="834"/>
        </pc:sldMkLst>
        <pc:spChg chg="mod">
          <ac:chgData name="Osswald, Liv" userId="d78a5bf8-3872-4d58-ae37-bef5297900ef" providerId="ADAL" clId="{0974F4D9-908C-463C-B1B2-F111B27F52C2}" dt="2021-11-30T15:35:50.937" v="1204" actId="20577"/>
          <ac:spMkLst>
            <pc:docMk/>
            <pc:sldMk cId="2732946085" sldId="834"/>
            <ac:spMk id="2" creationId="{FD1A40D3-6B1E-4EBC-AB7D-64C761687E58}"/>
          </ac:spMkLst>
        </pc:spChg>
        <pc:spChg chg="mod">
          <ac:chgData name="Osswald, Liv" userId="d78a5bf8-3872-4d58-ae37-bef5297900ef" providerId="ADAL" clId="{0974F4D9-908C-463C-B1B2-F111B27F52C2}" dt="2021-11-30T16:03:01.113" v="4134" actId="403"/>
          <ac:spMkLst>
            <pc:docMk/>
            <pc:sldMk cId="2732946085" sldId="834"/>
            <ac:spMk id="3" creationId="{32D0D2B8-AC1B-4174-AFDA-918F9EAEFE6D}"/>
          </ac:spMkLst>
        </pc:spChg>
      </pc:sldChg>
      <pc:sldChg chg="modSp new del mod">
        <pc:chgData name="Osswald, Liv" userId="d78a5bf8-3872-4d58-ae37-bef5297900ef" providerId="ADAL" clId="{0974F4D9-908C-463C-B1B2-F111B27F52C2}" dt="2021-12-02T06:48:20.232" v="5270" actId="2696"/>
        <pc:sldMkLst>
          <pc:docMk/>
          <pc:sldMk cId="1258223190" sldId="835"/>
        </pc:sldMkLst>
        <pc:spChg chg="mod">
          <ac:chgData name="Osswald, Liv" userId="d78a5bf8-3872-4d58-ae37-bef5297900ef" providerId="ADAL" clId="{0974F4D9-908C-463C-B1B2-F111B27F52C2}" dt="2021-11-30T16:05:31.904" v="4182" actId="20577"/>
          <ac:spMkLst>
            <pc:docMk/>
            <pc:sldMk cId="1258223190" sldId="835"/>
            <ac:spMk id="2" creationId="{9030B535-C8E2-46C2-B1C5-D74FA029279C}"/>
          </ac:spMkLst>
        </pc:spChg>
        <pc:spChg chg="mod">
          <ac:chgData name="Osswald, Liv" userId="d78a5bf8-3872-4d58-ae37-bef5297900ef" providerId="ADAL" clId="{0974F4D9-908C-463C-B1B2-F111B27F52C2}" dt="2021-11-30T16:11:42.938" v="4393" actId="20577"/>
          <ac:spMkLst>
            <pc:docMk/>
            <pc:sldMk cId="1258223190" sldId="835"/>
            <ac:spMk id="3" creationId="{4B9C0C8F-25CD-41D1-9BDE-612A63845986}"/>
          </ac:spMkLst>
        </pc:spChg>
      </pc:sldChg>
      <pc:sldChg chg="modSp add del mod">
        <pc:chgData name="Osswald, Liv" userId="d78a5bf8-3872-4d58-ae37-bef5297900ef" providerId="ADAL" clId="{0974F4D9-908C-463C-B1B2-F111B27F52C2}" dt="2021-11-30T16:03:20.850" v="4149" actId="2696"/>
        <pc:sldMkLst>
          <pc:docMk/>
          <pc:sldMk cId="3846409897" sldId="835"/>
        </pc:sldMkLst>
        <pc:spChg chg="mod">
          <ac:chgData name="Osswald, Liv" userId="d78a5bf8-3872-4d58-ae37-bef5297900ef" providerId="ADAL" clId="{0974F4D9-908C-463C-B1B2-F111B27F52C2}" dt="2021-11-30T15:46:41.160" v="1984" actId="27636"/>
          <ac:spMkLst>
            <pc:docMk/>
            <pc:sldMk cId="3846409897" sldId="835"/>
            <ac:spMk id="3" creationId="{32D0D2B8-AC1B-4174-AFDA-918F9EAEFE6D}"/>
          </ac:spMkLst>
        </pc:spChg>
      </pc:sldChg>
      <pc:sldChg chg="modSp add del mod">
        <pc:chgData name="Osswald, Liv" userId="d78a5bf8-3872-4d58-ae37-bef5297900ef" providerId="ADAL" clId="{0974F4D9-908C-463C-B1B2-F111B27F52C2}" dt="2021-12-02T06:48:23.266" v="5271" actId="2696"/>
        <pc:sldMkLst>
          <pc:docMk/>
          <pc:sldMk cId="2330344637" sldId="836"/>
        </pc:sldMkLst>
        <pc:spChg chg="mod">
          <ac:chgData name="Osswald, Liv" userId="d78a5bf8-3872-4d58-ae37-bef5297900ef" providerId="ADAL" clId="{0974F4D9-908C-463C-B1B2-F111B27F52C2}" dt="2021-11-30T16:12:12.933" v="4406" actId="20577"/>
          <ac:spMkLst>
            <pc:docMk/>
            <pc:sldMk cId="2330344637" sldId="836"/>
            <ac:spMk id="3" creationId="{4B9C0C8F-25CD-41D1-9BDE-612A63845986}"/>
          </ac:spMkLst>
        </pc:spChg>
      </pc:sldChg>
      <pc:sldChg chg="modSp add mod">
        <pc:chgData name="Osswald, Liv" userId="d78a5bf8-3872-4d58-ae37-bef5297900ef" providerId="ADAL" clId="{0974F4D9-908C-463C-B1B2-F111B27F52C2}" dt="2021-12-02T06:47:44.032" v="5269" actId="6549"/>
        <pc:sldMkLst>
          <pc:docMk/>
          <pc:sldMk cId="4280968201" sldId="837"/>
        </pc:sldMkLst>
        <pc:spChg chg="mod">
          <ac:chgData name="Osswald, Liv" userId="d78a5bf8-3872-4d58-ae37-bef5297900ef" providerId="ADAL" clId="{0974F4D9-908C-463C-B1B2-F111B27F52C2}" dt="2021-12-02T06:46:18.958" v="4572" actId="6549"/>
          <ac:spMkLst>
            <pc:docMk/>
            <pc:sldMk cId="4280968201" sldId="837"/>
            <ac:spMk id="9" creationId="{8537CEBA-7EF2-4166-841A-525F00B174C9}"/>
          </ac:spMkLst>
        </pc:spChg>
        <pc:spChg chg="mod">
          <ac:chgData name="Osswald, Liv" userId="d78a5bf8-3872-4d58-ae37-bef5297900ef" providerId="ADAL" clId="{0974F4D9-908C-463C-B1B2-F111B27F52C2}" dt="2021-12-02T06:47:17.199" v="5015" actId="6549"/>
          <ac:spMkLst>
            <pc:docMk/>
            <pc:sldMk cId="4280968201" sldId="837"/>
            <ac:spMk id="12" creationId="{62FC488A-A313-4827-8478-51E1A19D8E7A}"/>
          </ac:spMkLst>
        </pc:spChg>
        <pc:spChg chg="mod">
          <ac:chgData name="Osswald, Liv" userId="d78a5bf8-3872-4d58-ae37-bef5297900ef" providerId="ADAL" clId="{0974F4D9-908C-463C-B1B2-F111B27F52C2}" dt="2021-12-02T06:46:50.368" v="4789" actId="6549"/>
          <ac:spMkLst>
            <pc:docMk/>
            <pc:sldMk cId="4280968201" sldId="837"/>
            <ac:spMk id="15" creationId="{D147891C-D45E-4F77-B6FA-98A5E40A1873}"/>
          </ac:spMkLst>
        </pc:spChg>
        <pc:spChg chg="mod">
          <ac:chgData name="Osswald, Liv" userId="d78a5bf8-3872-4d58-ae37-bef5297900ef" providerId="ADAL" clId="{0974F4D9-908C-463C-B1B2-F111B27F52C2}" dt="2021-12-02T06:47:44.032" v="5269" actId="6549"/>
          <ac:spMkLst>
            <pc:docMk/>
            <pc:sldMk cId="4280968201" sldId="837"/>
            <ac:spMk id="17" creationId="{8E7AE022-1FF6-4620-B140-690408A816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C31B3-344A-3748-BD14-475879E4D23B}" type="datetimeFigureOut">
              <a:rPr lang="de-DE" smtClean="0"/>
              <a:t>02.12.2021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F77D6-4515-944A-BE29-8113632A9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45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74757C-27AC-874E-835C-5EF4A6B70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chemeClr val="accent4"/>
                </a:solidFill>
                <a:latin typeface="Barlow" pitchFamily="2" charset="77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CF3CD6A-3F0A-7A41-8EAF-9127C5EF9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2"/>
                </a:solidFill>
                <a:latin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609668-7D0F-4540-8F3D-0602D40E4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accent4"/>
                </a:solidFill>
                <a:latin typeface="Barlow" pitchFamily="2" charset="77"/>
              </a:defRPr>
            </a:lvl1pPr>
          </a:lstStyle>
          <a:p>
            <a:fld id="{C37B8656-6871-2942-A288-1A0010090E8A}" type="datetime1">
              <a:rPr lang="de-DE" smtClean="0"/>
              <a:t>02.12.2021</a:t>
            </a:fld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612F37-2C04-2F4C-AC84-E239D2124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accent4"/>
                </a:solidFill>
                <a:latin typeface="Barlow" pitchFamily="2" charset="77"/>
              </a:defRPr>
            </a:lvl1pPr>
          </a:lstStyle>
          <a:p>
            <a:r>
              <a:rPr lang="de-DE">
                <a:solidFill>
                  <a:schemeClr val="accent4"/>
                </a:solidFill>
              </a:rPr>
              <a:t>Beispielfusszeile</a:t>
            </a: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AE25EE-538F-CD47-84F7-47ED9930C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accent4"/>
                </a:solidFill>
                <a:latin typeface="Barlow" pitchFamily="2" charset="77"/>
              </a:defRPr>
            </a:lvl1pPr>
          </a:lstStyle>
          <a:p>
            <a:fld id="{3941FC18-EDE4-574E-9B22-D86521648D50}" type="slidenum">
              <a:rPr lang="de-DE" smtClean="0"/>
              <a:pPr/>
              <a:t>‹Nr.›</a:t>
            </a:fld>
            <a:endParaRPr lang="de-DE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32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75F19D-C075-164D-960B-CEBFEF3DA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C47B2A-BA70-DF4F-94F3-B25D2C2CB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87E50E-0C19-DF47-84F7-994ACCD92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F5FB4-C4DF-744B-A5A3-784BA1876745}" type="datetime1">
              <a:rPr lang="de-DE" smtClean="0"/>
              <a:t>02.12.2021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634951-92F2-A14E-A9E1-76A3138A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CCC1A5-A914-534A-8628-A28E8713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55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E72FE5C-E0AA-2048-8C46-39F79F3D86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8C2982-E5AB-8B4A-A7CC-4BBA0A195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BE0528-EA01-7C4F-BEB9-F3894820D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F112-EBBD-1049-8D1E-934AF097BE59}" type="datetime1">
              <a:rPr lang="de-DE" smtClean="0"/>
              <a:t>02.12.2021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382C3D-FC57-8344-A326-1DFFD4B27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F15BD4-5E88-0441-BC7B-C5B60C06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1493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-42508" y="-42011"/>
            <a:ext cx="12268800" cy="6940800"/>
          </a:xfrm>
          <a:prstGeom prst="rect">
            <a:avLst/>
          </a:prstGeom>
          <a:noFill/>
          <a:ln w="57150" cmpd="sng">
            <a:solidFill>
              <a:schemeClr val="bg1">
                <a:lumMod val="65000"/>
              </a:schemeClr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lang="de-DE" sz="2400" dirty="0"/>
          </a:p>
        </p:txBody>
      </p:sp>
      <p:grpSp>
        <p:nvGrpSpPr>
          <p:cNvPr id="13" name="Gruppieren 12"/>
          <p:cNvGrpSpPr/>
          <p:nvPr userDrawn="1"/>
        </p:nvGrpSpPr>
        <p:grpSpPr>
          <a:xfrm>
            <a:off x="-815" y="-1"/>
            <a:ext cx="12192001" cy="6857540"/>
            <a:chOff x="-1" y="0"/>
            <a:chExt cx="9144001" cy="5143155"/>
          </a:xfrm>
        </p:grpSpPr>
        <p:sp>
          <p:nvSpPr>
            <p:cNvPr id="6" name="Rechteck 5"/>
            <p:cNvSpPr/>
            <p:nvPr userDrawn="1"/>
          </p:nvSpPr>
          <p:spPr>
            <a:xfrm>
              <a:off x="0" y="0"/>
              <a:ext cx="9144000" cy="5143155"/>
            </a:xfrm>
            <a:prstGeom prst="rect">
              <a:avLst/>
            </a:prstGeom>
            <a:solidFill>
              <a:schemeClr val="bg2"/>
            </a:solidFill>
            <a:ln cmpd="sng">
              <a:noFill/>
              <a:prstDash val="solid"/>
            </a:ln>
            <a:effectLst>
              <a:outerShdw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5"/>
                </a:lnSpc>
              </a:pP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Eine Ecke des Rechtecks abrunden 7"/>
            <p:cNvSpPr/>
            <p:nvPr userDrawn="1"/>
          </p:nvSpPr>
          <p:spPr>
            <a:xfrm rot="10800000">
              <a:off x="-1" y="0"/>
              <a:ext cx="9143390" cy="3430800"/>
            </a:xfrm>
            <a:prstGeom prst="round1Rect">
              <a:avLst>
                <a:gd name="adj" fmla="val 15465"/>
              </a:avLst>
            </a:prstGeom>
            <a:solidFill>
              <a:schemeClr val="bg1"/>
            </a:solidFill>
            <a:ln cmpd="sng">
              <a:noFill/>
              <a:prstDash val="sysDot"/>
            </a:ln>
            <a:effectLst>
              <a:outerShdw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5"/>
                </a:lnSpc>
              </a:pPr>
              <a:endParaRPr lang="de-DE" sz="2400" b="1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236401" y="4381728"/>
              <a:ext cx="1627987" cy="482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itel 13"/>
          <p:cNvSpPr>
            <a:spLocks noGrp="1"/>
          </p:cNvSpPr>
          <p:nvPr>
            <p:ph type="title" hasCustomPrompt="1"/>
          </p:nvPr>
        </p:nvSpPr>
        <p:spPr>
          <a:xfrm>
            <a:off x="838834" y="614400"/>
            <a:ext cx="10980351" cy="1248000"/>
          </a:xfrm>
        </p:spPr>
        <p:txBody>
          <a:bodyPr anchor="b" anchorCtr="0"/>
          <a:lstStyle>
            <a:lvl1pPr marL="0" marR="0" indent="0" algn="l" defTabSz="609367" rtl="0" eaLnBrk="1" fontAlgn="auto" latinLnBrk="0" hangingPunct="1">
              <a:lnSpc>
                <a:spcPts val="4667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4800" b="0"/>
            </a:lvl1pPr>
          </a:lstStyle>
          <a:p>
            <a:r>
              <a:rPr lang="de-DE" dirty="0"/>
              <a:t>Hier steht die Überschrift. (36 </a:t>
            </a:r>
            <a:r>
              <a:rPr lang="de-DE" dirty="0" err="1"/>
              <a:t>pt</a:t>
            </a:r>
            <a:r>
              <a:rPr lang="de-DE" dirty="0"/>
              <a:t>)</a:t>
            </a:r>
            <a:br>
              <a:rPr lang="de-DE" dirty="0"/>
            </a:br>
            <a:r>
              <a:rPr lang="de-DE" dirty="0"/>
              <a:t>Sie kann bei Bedarf zweizeilig sein. </a:t>
            </a:r>
          </a:p>
        </p:txBody>
      </p:sp>
      <p:sp>
        <p:nvSpPr>
          <p:cNvPr id="15" name="Textplatzhalter 25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1920000"/>
            <a:ext cx="10980351" cy="312000"/>
          </a:xfrm>
        </p:spPr>
        <p:txBody>
          <a:bodyPr/>
          <a:lstStyle>
            <a:lvl1pPr>
              <a:lnSpc>
                <a:spcPts val="3200"/>
              </a:lnSpc>
              <a:defRPr sz="2933">
                <a:solidFill>
                  <a:schemeClr val="tx2"/>
                </a:solidFill>
              </a:defRPr>
            </a:lvl1pPr>
            <a:lvl2pPr>
              <a:lnSpc>
                <a:spcPts val="3200"/>
              </a:lnSpc>
              <a:defRPr sz="2933">
                <a:solidFill>
                  <a:schemeClr val="tx2"/>
                </a:solidFill>
              </a:defRPr>
            </a:lvl2pPr>
            <a:lvl3pPr>
              <a:lnSpc>
                <a:spcPts val="3200"/>
              </a:lnSpc>
              <a:defRPr sz="2933">
                <a:solidFill>
                  <a:schemeClr val="tx2"/>
                </a:solidFill>
              </a:defRPr>
            </a:lvl3pPr>
            <a:lvl4pPr>
              <a:lnSpc>
                <a:spcPts val="3200"/>
              </a:lnSpc>
              <a:defRPr sz="2933">
                <a:solidFill>
                  <a:schemeClr val="tx2"/>
                </a:solidFill>
              </a:defRPr>
            </a:lvl4pPr>
            <a:lvl5pPr>
              <a:lnSpc>
                <a:spcPts val="3200"/>
              </a:lnSpc>
              <a:defRPr sz="2933">
                <a:solidFill>
                  <a:schemeClr val="tx2"/>
                </a:solidFill>
              </a:defRPr>
            </a:lvl5pPr>
            <a:lvl6pPr>
              <a:lnSpc>
                <a:spcPts val="3200"/>
              </a:lnSpc>
              <a:defRPr sz="2933">
                <a:solidFill>
                  <a:schemeClr val="tx2"/>
                </a:solidFill>
              </a:defRPr>
            </a:lvl6pPr>
            <a:lvl7pPr>
              <a:lnSpc>
                <a:spcPts val="3200"/>
              </a:lnSpc>
              <a:defRPr sz="2933">
                <a:solidFill>
                  <a:schemeClr val="tx2"/>
                </a:solidFill>
              </a:defRPr>
            </a:lvl7pPr>
            <a:lvl8pPr>
              <a:lnSpc>
                <a:spcPts val="3200"/>
              </a:lnSpc>
              <a:defRPr sz="2933">
                <a:solidFill>
                  <a:schemeClr val="tx2"/>
                </a:solidFill>
              </a:defRPr>
            </a:lvl8pPr>
            <a:lvl9pPr>
              <a:lnSpc>
                <a:spcPts val="3200"/>
              </a:lnSpc>
              <a:defRPr sz="2933">
                <a:solidFill>
                  <a:schemeClr val="tx2"/>
                </a:solidFill>
              </a:defRPr>
            </a:lvl9pPr>
          </a:lstStyle>
          <a:p>
            <a:r>
              <a:rPr lang="de-DE" dirty="0"/>
              <a:t>Hier steht bei Bedarf eine </a:t>
            </a:r>
            <a:r>
              <a:rPr lang="de-DE" dirty="0" err="1"/>
              <a:t>Subline</a:t>
            </a:r>
            <a:r>
              <a:rPr lang="de-DE" dirty="0"/>
              <a:t>. Sie ist einzeilig. (22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</p:txBody>
      </p:sp>
      <p:sp>
        <p:nvSpPr>
          <p:cNvPr id="16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38833" y="3148711"/>
            <a:ext cx="10980351" cy="960000"/>
          </a:xfrm>
        </p:spPr>
        <p:txBody>
          <a:bodyPr anchor="b" anchorCtr="0"/>
          <a:lstStyle>
            <a:lvl1pPr marL="0" marR="0" indent="0" algn="l" defTabSz="609367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 sz="2400" baseline="0">
                <a:solidFill>
                  <a:schemeClr val="tx2"/>
                </a:solidFill>
              </a:defRPr>
            </a:lvl1pPr>
            <a:lvl2pPr>
              <a:lnSpc>
                <a:spcPts val="3200"/>
              </a:lnSpc>
              <a:defRPr sz="2933">
                <a:solidFill>
                  <a:schemeClr val="tx2"/>
                </a:solidFill>
              </a:defRPr>
            </a:lvl2pPr>
            <a:lvl3pPr>
              <a:lnSpc>
                <a:spcPts val="3200"/>
              </a:lnSpc>
              <a:defRPr sz="2933">
                <a:solidFill>
                  <a:schemeClr val="tx2"/>
                </a:solidFill>
              </a:defRPr>
            </a:lvl3pPr>
            <a:lvl4pPr>
              <a:lnSpc>
                <a:spcPts val="3200"/>
              </a:lnSpc>
              <a:defRPr sz="2933">
                <a:solidFill>
                  <a:schemeClr val="tx2"/>
                </a:solidFill>
              </a:defRPr>
            </a:lvl4pPr>
            <a:lvl5pPr>
              <a:lnSpc>
                <a:spcPts val="3200"/>
              </a:lnSpc>
              <a:defRPr sz="2933">
                <a:solidFill>
                  <a:schemeClr val="tx2"/>
                </a:solidFill>
              </a:defRPr>
            </a:lvl5pPr>
            <a:lvl6pPr>
              <a:lnSpc>
                <a:spcPts val="3200"/>
              </a:lnSpc>
              <a:defRPr sz="2933">
                <a:solidFill>
                  <a:schemeClr val="tx2"/>
                </a:solidFill>
              </a:defRPr>
            </a:lvl6pPr>
            <a:lvl7pPr>
              <a:lnSpc>
                <a:spcPts val="3200"/>
              </a:lnSpc>
              <a:defRPr sz="2933">
                <a:solidFill>
                  <a:schemeClr val="tx2"/>
                </a:solidFill>
              </a:defRPr>
            </a:lvl7pPr>
            <a:lvl8pPr>
              <a:lnSpc>
                <a:spcPts val="3200"/>
              </a:lnSpc>
              <a:defRPr sz="2933">
                <a:solidFill>
                  <a:schemeClr val="tx2"/>
                </a:solidFill>
              </a:defRPr>
            </a:lvl8pPr>
            <a:lvl9pPr>
              <a:lnSpc>
                <a:spcPts val="3200"/>
              </a:lnSpc>
              <a:defRPr sz="2933">
                <a:solidFill>
                  <a:schemeClr val="tx2"/>
                </a:solidFill>
              </a:defRPr>
            </a:lvl9pPr>
          </a:lstStyle>
          <a:p>
            <a:r>
              <a:rPr lang="de-DE" dirty="0"/>
              <a:t>Max Mustermann (optional, 18 </a:t>
            </a:r>
            <a:r>
              <a:rPr lang="de-DE" dirty="0" err="1"/>
              <a:t>pt</a:t>
            </a:r>
            <a:r>
              <a:rPr lang="de-DE" dirty="0"/>
              <a:t>)</a:t>
            </a:r>
            <a:br>
              <a:rPr lang="de-DE" dirty="0"/>
            </a:br>
            <a:r>
              <a:rPr lang="de-DE" dirty="0"/>
              <a:t>Funktion (optional, 18 </a:t>
            </a:r>
            <a:r>
              <a:rPr lang="de-DE" dirty="0" err="1"/>
              <a:t>pt</a:t>
            </a:r>
            <a:r>
              <a:rPr lang="de-DE" dirty="0"/>
              <a:t>)</a:t>
            </a:r>
            <a:br>
              <a:rPr lang="de-DE" dirty="0"/>
            </a:br>
            <a:r>
              <a:rPr lang="de-DE" dirty="0"/>
              <a:t>Unternehmen (optional, z. B. bei Enkelunternehmen, 18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" cmpd="sng">
            <a:solidFill>
              <a:schemeClr val="tx1"/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lang="de-DE" sz="2400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030" y="16107"/>
            <a:ext cx="1191341" cy="14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45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>
            <a:lvl1pPr marL="0" marR="0" indent="0" algn="l" defTabSz="609367" rtl="0" eaLnBrk="1" fontAlgn="auto" latinLnBrk="0" hangingPunct="1">
              <a:lnSpc>
                <a:spcPts val="373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/>
            </a:lvl1pPr>
          </a:lstStyle>
          <a:p>
            <a:pPr lvl="0"/>
            <a:r>
              <a:rPr lang="de-DE" dirty="0"/>
              <a:t>Agenda (28 </a:t>
            </a:r>
            <a:r>
              <a:rPr lang="de-DE" dirty="0" err="1"/>
              <a:t>pt</a:t>
            </a:r>
            <a:r>
              <a:rPr lang="de-DE" dirty="0"/>
              <a:t>, normal, dunkelblau), einzeilig</a:t>
            </a:r>
          </a:p>
        </p:txBody>
      </p:sp>
      <p:sp>
        <p:nvSpPr>
          <p:cNvPr id="6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38832" y="1920000"/>
            <a:ext cx="8808000" cy="3576000"/>
          </a:xfrm>
        </p:spPr>
        <p:txBody>
          <a:bodyPr/>
          <a:lstStyle>
            <a:lvl1pPr marL="407990" indent="-407990">
              <a:lnSpc>
                <a:spcPct val="100000"/>
              </a:lnSpc>
              <a:buSzPct val="85000"/>
              <a:buFont typeface="+mj-lt"/>
              <a:buAutoNum type="arabicPeriod"/>
              <a:defRPr sz="2400" baseline="0"/>
            </a:lvl1pPr>
            <a:lvl2pPr marL="815980" indent="-407990">
              <a:lnSpc>
                <a:spcPct val="100000"/>
              </a:lnSpc>
              <a:buSzPct val="85000"/>
              <a:buFont typeface="+mj-lt"/>
              <a:buAutoNum type="arabicPeriod"/>
              <a:defRPr sz="2400"/>
            </a:lvl2pPr>
            <a:lvl3pPr marL="815980" indent="-407990">
              <a:lnSpc>
                <a:spcPct val="100000"/>
              </a:lnSpc>
              <a:buFont typeface="+mj-lt"/>
              <a:buAutoNum type="arabicPeriod"/>
              <a:defRPr/>
            </a:lvl3pPr>
            <a:lvl4pPr marL="815980" indent="-407990">
              <a:lnSpc>
                <a:spcPct val="100000"/>
              </a:lnSpc>
              <a:buFont typeface="+mj-lt"/>
              <a:buAutoNum type="arabicPeriod"/>
              <a:defRPr/>
            </a:lvl4pPr>
            <a:lvl5pPr marL="815980" indent="-407990">
              <a:lnSpc>
                <a:spcPct val="100000"/>
              </a:lnSpc>
              <a:buSzPct val="85000"/>
              <a:buFont typeface="+mj-lt"/>
              <a:buAutoNum type="arabicPeriod"/>
              <a:defRPr/>
            </a:lvl5pPr>
            <a:lvl6pPr marL="815980" marR="0" indent="-407990" algn="l" defTabSz="609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 sz="1867"/>
            </a:lvl6pPr>
            <a:lvl7pPr marL="815980" indent="-407990">
              <a:spcBef>
                <a:spcPts val="0"/>
              </a:spcBef>
              <a:buSzPct val="85000"/>
              <a:buAutoNum type="arabicPeriod"/>
              <a:defRPr sz="1867"/>
            </a:lvl7pPr>
            <a:lvl8pPr marL="815980" marR="0" indent="-407990" algn="l" defTabSz="609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 sz="1867"/>
            </a:lvl8pPr>
            <a:lvl9pPr marL="815980" indent="-407990">
              <a:spcBef>
                <a:spcPts val="0"/>
              </a:spcBef>
              <a:buSzPct val="85000"/>
              <a:buFont typeface="+mj-lt"/>
              <a:buAutoNum type="arabicPeriod"/>
              <a:defRPr sz="1867"/>
            </a:lvl9pPr>
          </a:lstStyle>
          <a:p>
            <a:pPr lvl="0"/>
            <a:r>
              <a:rPr lang="de-DE" dirty="0"/>
              <a:t>Erste Ebene (18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Zweite Ebene (18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030" y="16107"/>
            <a:ext cx="1191341" cy="14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09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838833" y="1392000"/>
            <a:ext cx="8808000" cy="4103999"/>
          </a:xfrm>
        </p:spPr>
        <p:txBody>
          <a:bodyPr/>
          <a:lstStyle>
            <a:lvl1pPr marL="599985" indent="-599985">
              <a:lnSpc>
                <a:spcPts val="4667"/>
              </a:lnSpc>
              <a:buFont typeface="+mj-lt"/>
              <a:buAutoNum type="arabicPeriod"/>
              <a:defRPr sz="4800"/>
            </a:lvl1pPr>
          </a:lstStyle>
          <a:p>
            <a:r>
              <a:rPr lang="de-DE" dirty="0"/>
              <a:t>Hier steht ein </a:t>
            </a:r>
            <a:r>
              <a:rPr lang="de-DE" dirty="0" err="1"/>
              <a:t>Agendapunkt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030" y="16107"/>
            <a:ext cx="1191341" cy="14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85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5"/>
          <p:cNvSpPr>
            <a:spLocks noGrp="1"/>
          </p:cNvSpPr>
          <p:nvPr>
            <p:ph type="body" sz="quarter" idx="10"/>
          </p:nvPr>
        </p:nvSpPr>
        <p:spPr>
          <a:xfrm>
            <a:off x="838832" y="1920000"/>
            <a:ext cx="8808000" cy="3576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030" y="16107"/>
            <a:ext cx="1191341" cy="14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54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Fazi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/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4"/>
          </p:nvPr>
        </p:nvSpPr>
        <p:spPr>
          <a:xfrm>
            <a:off x="838832" y="1920000"/>
            <a:ext cx="8808001" cy="247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38832" y="4895800"/>
            <a:ext cx="8808000" cy="710600"/>
          </a:xfrm>
        </p:spPr>
        <p:txBody>
          <a:bodyPr anchor="b" anchorCtr="0"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 err="1"/>
              <a:t>Fazitpunk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030" y="16107"/>
            <a:ext cx="1191341" cy="14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09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8"/>
          <p:cNvSpPr>
            <a:spLocks noGrp="1"/>
          </p:cNvSpPr>
          <p:nvPr>
            <p:ph type="pic" sz="quarter" idx="14"/>
          </p:nvPr>
        </p:nvSpPr>
        <p:spPr>
          <a:xfrm>
            <a:off x="7248881" y="2012129"/>
            <a:ext cx="4557951" cy="3064000"/>
          </a:xfrm>
          <a:prstGeom prst="rect">
            <a:avLst/>
          </a:prstGeom>
          <a:noFill/>
        </p:spPr>
        <p:txBody>
          <a:bodyPr lIns="90000" tIns="90000" rIns="90000" bIns="90000"/>
          <a:lstStyle>
            <a:lvl1pPr>
              <a:defRPr sz="1600"/>
            </a:lvl1pPr>
          </a:lstStyle>
          <a:p>
            <a:pPr lvl="0"/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25"/>
          <p:cNvSpPr>
            <a:spLocks noGrp="1"/>
          </p:cNvSpPr>
          <p:nvPr>
            <p:ph type="body" sz="quarter" idx="12" hasCustomPrompt="1"/>
          </p:nvPr>
        </p:nvSpPr>
        <p:spPr>
          <a:xfrm>
            <a:off x="7248880" y="5112394"/>
            <a:ext cx="4557952" cy="383607"/>
          </a:xfrm>
        </p:spPr>
        <p:txBody>
          <a:bodyPr anchor="t" anchorCtr="0">
            <a:noAutofit/>
          </a:bodyPr>
          <a:lstStyle>
            <a:lvl1pPr>
              <a:lnSpc>
                <a:spcPts val="1733"/>
              </a:lnSpc>
              <a:defRPr sz="1600" b="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600" b="1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sz="1600" b="1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defRPr sz="1600" b="1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defRPr sz="16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Hier kann ein erklärender Text zum Bild stehen mit maximal zwei Zeilen (12 </a:t>
            </a:r>
            <a:r>
              <a:rPr lang="de-DE" dirty="0" err="1"/>
              <a:t>pt</a:t>
            </a:r>
            <a:r>
              <a:rPr lang="de-DE" dirty="0"/>
              <a:t>, schwarz)</a:t>
            </a:r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/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sp>
        <p:nvSpPr>
          <p:cNvPr id="15" name="Textplatzhalter 25"/>
          <p:cNvSpPr>
            <a:spLocks noGrp="1"/>
          </p:cNvSpPr>
          <p:nvPr>
            <p:ph type="body" sz="quarter" idx="13"/>
          </p:nvPr>
        </p:nvSpPr>
        <p:spPr>
          <a:xfrm>
            <a:off x="838832" y="1920000"/>
            <a:ext cx="6024880" cy="3576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030" y="16107"/>
            <a:ext cx="1191341" cy="14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38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Tabelle/Diagramm/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sp>
        <p:nvSpPr>
          <p:cNvPr id="17" name="Textplatzhalter 25"/>
          <p:cNvSpPr>
            <a:spLocks noGrp="1"/>
          </p:cNvSpPr>
          <p:nvPr>
            <p:ph type="body" sz="quarter" idx="13"/>
          </p:nvPr>
        </p:nvSpPr>
        <p:spPr>
          <a:xfrm>
            <a:off x="838832" y="1920000"/>
            <a:ext cx="6024880" cy="3576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7249585" y="2012130"/>
            <a:ext cx="4557183" cy="3484855"/>
          </a:xfrm>
        </p:spPr>
        <p:txBody>
          <a:bodyPr lIns="90000" tIns="90000" rIns="90000" bIns="90000"/>
          <a:lstStyle>
            <a:lvl1pPr>
              <a:defRPr sz="1600" baseline="0"/>
            </a:lvl1pPr>
          </a:lstStyle>
          <a:p>
            <a:pPr lvl="0"/>
            <a:r>
              <a:rPr lang="de-DE" dirty="0"/>
              <a:t>Tabelle , Diagramm oder SmartArt-Grafik durch Klicken auf das jeweilige Symbol hinzufügen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030" y="16107"/>
            <a:ext cx="1191341" cy="14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150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a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sp>
        <p:nvSpPr>
          <p:cNvPr id="11" name="Textplatzhalter 25"/>
          <p:cNvSpPr>
            <a:spLocks noGrp="1"/>
          </p:cNvSpPr>
          <p:nvPr>
            <p:ph type="body" sz="quarter" idx="12" hasCustomPrompt="1"/>
          </p:nvPr>
        </p:nvSpPr>
        <p:spPr>
          <a:xfrm>
            <a:off x="8373533" y="1951462"/>
            <a:ext cx="3433299" cy="354552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5pPr>
            <a:lvl6pPr>
              <a:defRPr sz="1600">
                <a:solidFill>
                  <a:schemeClr val="tx2"/>
                </a:solidFill>
              </a:defRPr>
            </a:lvl6pPr>
            <a:lvl7pPr>
              <a:defRPr sz="1600">
                <a:solidFill>
                  <a:schemeClr val="tx2"/>
                </a:solidFill>
              </a:defRPr>
            </a:lvl7pPr>
            <a:lvl8pPr>
              <a:defRPr sz="1600">
                <a:solidFill>
                  <a:schemeClr val="tx2"/>
                </a:solidFill>
              </a:defRPr>
            </a:lvl8pPr>
            <a:lvl9pPr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Marginalspalte am Seitenrand kann zusätzliche, ergänzende oder zusammenfassende Informationen zu einer Tabelle, einem Diagramm  oder einer grafischen Darstellung enthalten.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Marginalspalten werden weniger für Präsentation genutzt, sondern eher bei umfangreichen Konzepten oder Berichten eingesetzt.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Der Text wird hier in Calibri normal, </a:t>
            </a:r>
            <a:br>
              <a:rPr lang="de-DE" dirty="0"/>
            </a:br>
            <a:r>
              <a:rPr lang="de-DE" dirty="0"/>
              <a:t>12 </a:t>
            </a:r>
            <a:r>
              <a:rPr lang="de-DE" dirty="0" err="1"/>
              <a:t>pt</a:t>
            </a:r>
            <a:r>
              <a:rPr lang="de-DE" dirty="0"/>
              <a:t>, dunkelblau gesetzt. </a:t>
            </a:r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/>
          </p:nvPr>
        </p:nvSpPr>
        <p:spPr>
          <a:xfrm>
            <a:off x="840002" y="2012129"/>
            <a:ext cx="7148365" cy="3484855"/>
          </a:xfrm>
          <a:prstGeom prst="rect">
            <a:avLst/>
          </a:prstGeom>
          <a:noFill/>
        </p:spPr>
        <p:txBody>
          <a:bodyPr lIns="90000" tIns="90000" rIns="90000" bIns="90000"/>
          <a:lstStyle>
            <a:lvl1pPr>
              <a:defRPr sz="1600"/>
            </a:lvl1pPr>
          </a:lstStyle>
          <a:p>
            <a:pPr lvl="0"/>
            <a:r>
              <a:rPr lang="de-DE"/>
              <a:t>Bild durch Klicken auf Symbol hinzufügen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030" y="16107"/>
            <a:ext cx="1191341" cy="14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2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F9B53-5FDB-B147-88ED-1660BD7BF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187A77-3B9C-304D-A7AD-8EFEA82A6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9A7D07-C094-3044-95F2-197331090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8D33-1201-274E-B1FD-2FFDE39E2278}" type="datetime1">
              <a:rPr lang="de-DE" smtClean="0"/>
              <a:t>02.12.2021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E2A3D6-0974-4743-A0D7-278163C33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4FD661-4972-2249-970E-95CF15D75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854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alie mit Tabelle/Diagramm/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sz="quarter" idx="15" hasCustomPrompt="1"/>
          </p:nvPr>
        </p:nvSpPr>
        <p:spPr>
          <a:xfrm>
            <a:off x="840002" y="1920001"/>
            <a:ext cx="7148365" cy="3576984"/>
          </a:xfrm>
        </p:spPr>
        <p:txBody>
          <a:bodyPr lIns="90000" tIns="90000" rIns="90000" bIns="90000"/>
          <a:lstStyle>
            <a:lvl1pPr>
              <a:defRPr sz="1600" baseline="0"/>
            </a:lvl1pPr>
          </a:lstStyle>
          <a:p>
            <a:pPr lvl="0"/>
            <a:r>
              <a:rPr lang="de-DE" dirty="0"/>
              <a:t>Tabelle , Diagramm oder SmartArt-Grafik durch Klicken auf das jeweilige Symbol hinzufügen</a:t>
            </a:r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2" hasCustomPrompt="1"/>
          </p:nvPr>
        </p:nvSpPr>
        <p:spPr>
          <a:xfrm>
            <a:off x="8373533" y="1951462"/>
            <a:ext cx="3433299" cy="354552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5pPr>
            <a:lvl6pPr>
              <a:defRPr sz="1600">
                <a:solidFill>
                  <a:schemeClr val="tx2"/>
                </a:solidFill>
              </a:defRPr>
            </a:lvl6pPr>
            <a:lvl7pPr>
              <a:defRPr sz="1600">
                <a:solidFill>
                  <a:schemeClr val="tx2"/>
                </a:solidFill>
              </a:defRPr>
            </a:lvl7pPr>
            <a:lvl8pPr>
              <a:defRPr sz="1600">
                <a:solidFill>
                  <a:schemeClr val="tx2"/>
                </a:solidFill>
              </a:defRPr>
            </a:lvl8pPr>
            <a:lvl9pPr>
              <a:defRPr sz="16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/>
              <a:t>Marginalspalte am Seitenrand kann zusätzliche, ergänzende oder zusammenfassende Informationen zu einer Tabelle, einem Diagramm  oder einer grafischen Darstellung enthalten.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Marginalspalten werden weniger für Präsentation genutzt, sondern eher bei umfangreichen Konzepten oder Berichten eingesetzt.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Der Text wird hier in Calibri normal, </a:t>
            </a:r>
            <a:br>
              <a:rPr lang="de-DE" dirty="0"/>
            </a:br>
            <a:r>
              <a:rPr lang="de-DE" dirty="0"/>
              <a:t>12 </a:t>
            </a:r>
            <a:r>
              <a:rPr lang="de-DE" dirty="0" err="1"/>
              <a:t>pt</a:t>
            </a:r>
            <a:r>
              <a:rPr lang="de-DE" dirty="0"/>
              <a:t>, dunkelblau gesetzt. 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030" y="16107"/>
            <a:ext cx="1191341" cy="14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541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martArt-Platzhalter 3"/>
          <p:cNvSpPr>
            <a:spLocks noGrp="1"/>
          </p:cNvSpPr>
          <p:nvPr>
            <p:ph type="dgm" sz="quarter" idx="12" hasCustomPrompt="1"/>
          </p:nvPr>
        </p:nvSpPr>
        <p:spPr>
          <a:xfrm>
            <a:off x="839999" y="1920000"/>
            <a:ext cx="10968000" cy="3575999"/>
          </a:xfrm>
        </p:spPr>
        <p:txBody>
          <a:bodyPr lIns="90000" tIns="90000" rIns="90000" bIns="90000"/>
          <a:lstStyle>
            <a:lvl1pPr>
              <a:defRPr sz="1600"/>
            </a:lvl1pPr>
          </a:lstStyle>
          <a:p>
            <a:pPr lvl="0"/>
            <a:r>
              <a:rPr lang="de-DE" dirty="0"/>
              <a:t>SmartArt-Grafik durch Klicken auf Symbol hinzufügen</a:t>
            </a:r>
          </a:p>
        </p:txBody>
      </p:sp>
      <p:sp>
        <p:nvSpPr>
          <p:cNvPr id="5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/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</p:spTree>
    <p:extLst>
      <p:ext uri="{BB962C8B-B14F-4D97-AF65-F5344CB8AC3E}">
        <p14:creationId xmlns:p14="http://schemas.microsoft.com/office/powerpoint/2010/main" val="3880739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ellenplatzhalter 2"/>
          <p:cNvSpPr>
            <a:spLocks noGrp="1"/>
          </p:cNvSpPr>
          <p:nvPr>
            <p:ph type="tbl" sz="quarter" idx="12"/>
          </p:nvPr>
        </p:nvSpPr>
        <p:spPr>
          <a:xfrm>
            <a:off x="838200" y="1920000"/>
            <a:ext cx="10968633" cy="3576000"/>
          </a:xfrm>
        </p:spPr>
        <p:txBody>
          <a:bodyPr lIns="90000" tIns="90000" rIns="90000" bIns="90000"/>
          <a:lstStyle>
            <a:lvl1pPr>
              <a:defRPr sz="1600"/>
            </a:lvl1pPr>
          </a:lstStyle>
          <a:p>
            <a:pPr lvl="0"/>
            <a:r>
              <a:rPr lang="de-DE"/>
              <a:t>Tabelle durch Klicken auf Symbol hinzufügen</a:t>
            </a:r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/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</p:spTree>
    <p:extLst>
      <p:ext uri="{BB962C8B-B14F-4D97-AF65-F5344CB8AC3E}">
        <p14:creationId xmlns:p14="http://schemas.microsoft.com/office/powerpoint/2010/main" val="1745307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erarch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38832" y="1920000"/>
            <a:ext cx="2001600" cy="720000"/>
          </a:xfrm>
          <a:prstGeom prst="roundRect">
            <a:avLst>
              <a:gd name="adj" fmla="val 10052"/>
            </a:avLst>
          </a:prstGeom>
          <a:solidFill>
            <a:schemeClr val="bg2"/>
          </a:solidFill>
          <a:ln w="12700">
            <a:noFill/>
            <a:prstDash val="sysDot"/>
          </a:ln>
        </p:spPr>
        <p:txBody>
          <a:bodyPr lIns="90000" tIns="54000" rIns="90000" bIns="54000" anchor="ctr" anchorCtr="1"/>
          <a:lstStyle>
            <a:lvl1pPr algn="ctr">
              <a:defRPr sz="2133" baseline="0"/>
            </a:lvl1pPr>
          </a:lstStyle>
          <a:p>
            <a:pPr lvl="0"/>
            <a:r>
              <a:rPr lang="de-DE" sz="2133" dirty="0">
                <a:solidFill>
                  <a:schemeClr val="tx1"/>
                </a:solidFill>
              </a:rPr>
              <a:t>Ebene 1</a:t>
            </a: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39" hasCustomPrompt="1"/>
          </p:nvPr>
        </p:nvSpPr>
        <p:spPr>
          <a:xfrm>
            <a:off x="1077666" y="268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2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1077666" y="340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3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41" hasCustomPrompt="1"/>
          </p:nvPr>
        </p:nvSpPr>
        <p:spPr>
          <a:xfrm>
            <a:off x="1077666" y="412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4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42" hasCustomPrompt="1"/>
          </p:nvPr>
        </p:nvSpPr>
        <p:spPr>
          <a:xfrm>
            <a:off x="1077666" y="484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5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43" hasCustomPrompt="1"/>
          </p:nvPr>
        </p:nvSpPr>
        <p:spPr>
          <a:xfrm>
            <a:off x="3080432" y="1920000"/>
            <a:ext cx="2001600" cy="720000"/>
          </a:xfrm>
          <a:prstGeom prst="roundRect">
            <a:avLst>
              <a:gd name="adj" fmla="val 10052"/>
            </a:avLst>
          </a:prstGeom>
          <a:solidFill>
            <a:schemeClr val="bg2"/>
          </a:solidFill>
          <a:ln w="12700">
            <a:noFill/>
            <a:prstDash val="sysDot"/>
          </a:ln>
        </p:spPr>
        <p:txBody>
          <a:bodyPr lIns="90000" tIns="54000" rIns="90000" bIns="54000" anchor="ctr" anchorCtr="1"/>
          <a:lstStyle>
            <a:lvl1pPr algn="ctr">
              <a:defRPr sz="2133" baseline="0"/>
            </a:lvl1pPr>
          </a:lstStyle>
          <a:p>
            <a:pPr lvl="0"/>
            <a:r>
              <a:rPr lang="de-DE" sz="2133" dirty="0">
                <a:solidFill>
                  <a:schemeClr val="tx1"/>
                </a:solidFill>
              </a:rPr>
              <a:t>Ebene 1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19266" y="268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2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319266" y="340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3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46" hasCustomPrompt="1"/>
          </p:nvPr>
        </p:nvSpPr>
        <p:spPr>
          <a:xfrm>
            <a:off x="3319266" y="412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4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47" hasCustomPrompt="1"/>
          </p:nvPr>
        </p:nvSpPr>
        <p:spPr>
          <a:xfrm>
            <a:off x="3319266" y="484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5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9805233" y="1920000"/>
            <a:ext cx="2001600" cy="720000"/>
          </a:xfrm>
          <a:prstGeom prst="roundRect">
            <a:avLst>
              <a:gd name="adj" fmla="val 10052"/>
            </a:avLst>
          </a:prstGeom>
          <a:solidFill>
            <a:schemeClr val="bg2"/>
          </a:solidFill>
          <a:ln w="12700">
            <a:noFill/>
            <a:prstDash val="sysDot"/>
          </a:ln>
        </p:spPr>
        <p:txBody>
          <a:bodyPr lIns="90000" tIns="54000" rIns="90000" bIns="54000" anchor="ctr" anchorCtr="1"/>
          <a:lstStyle>
            <a:lvl1pPr algn="ctr">
              <a:defRPr sz="2133" baseline="0"/>
            </a:lvl1pPr>
          </a:lstStyle>
          <a:p>
            <a:pPr lvl="0"/>
            <a:r>
              <a:rPr lang="de-DE" sz="2133" dirty="0">
                <a:solidFill>
                  <a:schemeClr val="tx1"/>
                </a:solidFill>
              </a:rPr>
              <a:t>Ebene 1</a:t>
            </a:r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49" hasCustomPrompt="1"/>
          </p:nvPr>
        </p:nvSpPr>
        <p:spPr>
          <a:xfrm>
            <a:off x="10044067" y="268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2</a:t>
            </a:r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044067" y="340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3</a:t>
            </a:r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51" hasCustomPrompt="1"/>
          </p:nvPr>
        </p:nvSpPr>
        <p:spPr>
          <a:xfrm>
            <a:off x="10044067" y="412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4</a:t>
            </a:r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52" hasCustomPrompt="1"/>
          </p:nvPr>
        </p:nvSpPr>
        <p:spPr>
          <a:xfrm>
            <a:off x="10044067" y="484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5</a:t>
            </a:r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322032" y="1920000"/>
            <a:ext cx="2001600" cy="720000"/>
          </a:xfrm>
          <a:prstGeom prst="roundRect">
            <a:avLst>
              <a:gd name="adj" fmla="val 10052"/>
            </a:avLst>
          </a:prstGeom>
          <a:solidFill>
            <a:schemeClr val="bg2"/>
          </a:solidFill>
          <a:ln w="12700">
            <a:noFill/>
            <a:prstDash val="sysDot"/>
          </a:ln>
        </p:spPr>
        <p:txBody>
          <a:bodyPr lIns="90000" tIns="54000" rIns="90000" bIns="54000" anchor="ctr" anchorCtr="1"/>
          <a:lstStyle>
            <a:lvl1pPr algn="ctr">
              <a:defRPr sz="2133" baseline="0"/>
            </a:lvl1pPr>
          </a:lstStyle>
          <a:p>
            <a:pPr lvl="0"/>
            <a:r>
              <a:rPr lang="de-DE" sz="2133" dirty="0">
                <a:solidFill>
                  <a:schemeClr val="tx1"/>
                </a:solidFill>
              </a:rPr>
              <a:t>Ebene 1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560866" y="268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2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55" hasCustomPrompt="1"/>
          </p:nvPr>
        </p:nvSpPr>
        <p:spPr>
          <a:xfrm>
            <a:off x="5560866" y="340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3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56" hasCustomPrompt="1"/>
          </p:nvPr>
        </p:nvSpPr>
        <p:spPr>
          <a:xfrm>
            <a:off x="5560866" y="412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4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57" hasCustomPrompt="1"/>
          </p:nvPr>
        </p:nvSpPr>
        <p:spPr>
          <a:xfrm>
            <a:off x="5560866" y="484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marL="0" marR="0" indent="0" algn="ctr" defTabSz="609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5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58" hasCustomPrompt="1"/>
          </p:nvPr>
        </p:nvSpPr>
        <p:spPr>
          <a:xfrm>
            <a:off x="7563632" y="1920000"/>
            <a:ext cx="2001600" cy="720000"/>
          </a:xfrm>
          <a:prstGeom prst="roundRect">
            <a:avLst>
              <a:gd name="adj" fmla="val 10052"/>
            </a:avLst>
          </a:prstGeom>
          <a:solidFill>
            <a:schemeClr val="bg2"/>
          </a:solidFill>
          <a:ln w="12700">
            <a:noFill/>
            <a:prstDash val="sysDot"/>
          </a:ln>
        </p:spPr>
        <p:txBody>
          <a:bodyPr lIns="90000" tIns="54000" rIns="90000" bIns="54000" anchor="ctr" anchorCtr="1"/>
          <a:lstStyle>
            <a:lvl1pPr algn="ctr">
              <a:defRPr sz="2133" baseline="0"/>
            </a:lvl1pPr>
          </a:lstStyle>
          <a:p>
            <a:pPr lvl="0"/>
            <a:r>
              <a:rPr lang="de-DE" sz="2133" dirty="0">
                <a:solidFill>
                  <a:schemeClr val="tx1"/>
                </a:solidFill>
              </a:rPr>
              <a:t>Ebene 1</a:t>
            </a:r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59" hasCustomPrompt="1"/>
          </p:nvPr>
        </p:nvSpPr>
        <p:spPr>
          <a:xfrm>
            <a:off x="7802466" y="268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2</a:t>
            </a:r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60" hasCustomPrompt="1"/>
          </p:nvPr>
        </p:nvSpPr>
        <p:spPr>
          <a:xfrm>
            <a:off x="7802466" y="340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3</a:t>
            </a:r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61" hasCustomPrompt="1"/>
          </p:nvPr>
        </p:nvSpPr>
        <p:spPr>
          <a:xfrm>
            <a:off x="7802466" y="412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4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62" hasCustomPrompt="1"/>
          </p:nvPr>
        </p:nvSpPr>
        <p:spPr>
          <a:xfrm>
            <a:off x="7802466" y="4849139"/>
            <a:ext cx="1762767" cy="672000"/>
          </a:xfrm>
          <a:prstGeom prst="roundRect">
            <a:avLst>
              <a:gd name="adj" fmla="val 95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" tIns="90000" rIns="90000" bIns="90000" anchor="ctr" anchorCtr="1"/>
          <a:lstStyle>
            <a:lvl1pPr algn="ctr">
              <a:defRPr sz="1600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dirty="0"/>
              <a:t>Ebene 5</a:t>
            </a:r>
          </a:p>
        </p:txBody>
      </p:sp>
    </p:spTree>
    <p:extLst>
      <p:ext uri="{BB962C8B-B14F-4D97-AF65-F5344CB8AC3E}">
        <p14:creationId xmlns:p14="http://schemas.microsoft.com/office/powerpoint/2010/main" val="4603051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Fok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25"/>
          <p:cNvSpPr>
            <a:spLocks noGrp="1"/>
          </p:cNvSpPr>
          <p:nvPr>
            <p:ph type="body" sz="quarter" idx="30"/>
          </p:nvPr>
        </p:nvSpPr>
        <p:spPr>
          <a:xfrm>
            <a:off x="838832" y="3936000"/>
            <a:ext cx="5294400" cy="1656000"/>
          </a:xfrm>
          <a:prstGeom prst="roundRect">
            <a:avLst>
              <a:gd name="adj" fmla="val 3809"/>
            </a:avLst>
          </a:prstGeom>
          <a:ln w="952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900000" bIns="90000"/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0" name="Textplatzhalter 25"/>
          <p:cNvSpPr>
            <a:spLocks noGrp="1"/>
          </p:cNvSpPr>
          <p:nvPr>
            <p:ph type="body" sz="quarter" idx="31"/>
          </p:nvPr>
        </p:nvSpPr>
        <p:spPr>
          <a:xfrm>
            <a:off x="6511265" y="3936000"/>
            <a:ext cx="5294400" cy="1656000"/>
          </a:xfrm>
          <a:prstGeom prst="roundRect">
            <a:avLst>
              <a:gd name="adj" fmla="val 4016"/>
            </a:avLst>
          </a:prstGeom>
          <a:ln w="952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0" tIns="90000" rIns="108000" bIns="90000"/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7" name="Textplatzhalter 25"/>
          <p:cNvSpPr>
            <a:spLocks noGrp="1"/>
          </p:cNvSpPr>
          <p:nvPr>
            <p:ph type="body" sz="quarter" idx="10"/>
          </p:nvPr>
        </p:nvSpPr>
        <p:spPr>
          <a:xfrm>
            <a:off x="840000" y="1920000"/>
            <a:ext cx="5294400" cy="1656000"/>
          </a:xfrm>
          <a:prstGeom prst="roundRect">
            <a:avLst>
              <a:gd name="adj" fmla="val 3809"/>
            </a:avLst>
          </a:prstGeom>
          <a:ln w="952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900000" bIns="90000"/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27" name="Textplatzhalter 25"/>
          <p:cNvSpPr>
            <a:spLocks noGrp="1"/>
          </p:cNvSpPr>
          <p:nvPr>
            <p:ph type="body" sz="quarter" idx="28"/>
          </p:nvPr>
        </p:nvSpPr>
        <p:spPr>
          <a:xfrm>
            <a:off x="6512433" y="1920000"/>
            <a:ext cx="5294400" cy="1656000"/>
          </a:xfrm>
          <a:prstGeom prst="roundRect">
            <a:avLst>
              <a:gd name="adj" fmla="val 4016"/>
            </a:avLst>
          </a:prstGeom>
          <a:ln w="952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900000" tIns="90000" rIns="108000" bIns="90000"/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21" hasCustomPrompt="1"/>
          </p:nvPr>
        </p:nvSpPr>
        <p:spPr>
          <a:xfrm>
            <a:off x="5093048" y="2529288"/>
            <a:ext cx="2457600" cy="2457600"/>
          </a:xfrm>
          <a:prstGeom prst="roundRect">
            <a:avLst>
              <a:gd name="adj" fmla="val 2456"/>
            </a:avLst>
          </a:prstGeom>
          <a:solidFill>
            <a:schemeClr val="bg2"/>
          </a:solidFill>
          <a:ln w="12700" cmpd="sng">
            <a:noFill/>
          </a:ln>
          <a:effectLst/>
        </p:spPr>
        <p:txBody>
          <a:bodyPr lIns="108000" tIns="108000" rIns="108000" bIns="108000" anchor="ctr" anchorCtr="1">
            <a:noAutofit/>
          </a:bodyPr>
          <a:lstStyle>
            <a:lvl1pPr algn="l">
              <a:defRPr sz="2133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r>
              <a:rPr lang="de-DE" dirty="0"/>
              <a:t>Hier kann ein Text, Bild oder eine Grafik im Fokus stehen</a:t>
            </a:r>
          </a:p>
        </p:txBody>
      </p:sp>
    </p:spTree>
    <p:extLst>
      <p:ext uri="{BB962C8B-B14F-4D97-AF65-F5344CB8AC3E}">
        <p14:creationId xmlns:p14="http://schemas.microsoft.com/office/powerpoint/2010/main" val="10445614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platzhalter 2"/>
          <p:cNvSpPr>
            <a:spLocks noGrp="1"/>
          </p:cNvSpPr>
          <p:nvPr>
            <p:ph type="body" sz="quarter" idx="37" hasCustomPrompt="1"/>
          </p:nvPr>
        </p:nvSpPr>
        <p:spPr>
          <a:xfrm>
            <a:off x="8235632" y="1920000"/>
            <a:ext cx="3571200" cy="720000"/>
          </a:xfrm>
          <a:prstGeom prst="roundRect">
            <a:avLst>
              <a:gd name="adj" fmla="val 8289"/>
            </a:avLst>
          </a:prstGeom>
          <a:solidFill>
            <a:schemeClr val="bg2"/>
          </a:solidFill>
          <a:ln w="12700">
            <a:noFill/>
            <a:prstDash val="sysDot"/>
          </a:ln>
        </p:spPr>
        <p:txBody>
          <a:bodyPr lIns="108000" tIns="54000" rIns="108000" bIns="54000" anchor="ctr" anchorCtr="0"/>
          <a:lstStyle>
            <a:lvl1pPr algn="l">
              <a:defRPr sz="2133"/>
            </a:lvl1pPr>
          </a:lstStyle>
          <a:p>
            <a:pPr lvl="0"/>
            <a:r>
              <a:rPr lang="de-DE" dirty="0"/>
              <a:t>Spalte 3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38832" y="1920000"/>
            <a:ext cx="3571200" cy="720000"/>
          </a:xfrm>
          <a:prstGeom prst="roundRect">
            <a:avLst>
              <a:gd name="adj" fmla="val 8289"/>
            </a:avLst>
          </a:prstGeom>
          <a:solidFill>
            <a:schemeClr val="bg2"/>
          </a:solidFill>
          <a:ln w="12700">
            <a:noFill/>
            <a:prstDash val="sysDot"/>
          </a:ln>
        </p:spPr>
        <p:txBody>
          <a:bodyPr lIns="108000" tIns="54000" rIns="108000" bIns="54000" anchor="ctr" anchorCtr="0"/>
          <a:lstStyle>
            <a:lvl1pPr algn="l">
              <a:defRPr sz="2133"/>
            </a:lvl1pPr>
          </a:lstStyle>
          <a:p>
            <a:pPr lvl="0"/>
            <a:r>
              <a:rPr lang="de-DE" dirty="0"/>
              <a:t>Spalte 1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840000" y="2691065"/>
            <a:ext cx="3571200" cy="2908800"/>
          </a:xfrm>
          <a:prstGeom prst="roundRect">
            <a:avLst>
              <a:gd name="adj" fmla="val 2041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t" anchorCtr="0"/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35" hasCustomPrompt="1"/>
          </p:nvPr>
        </p:nvSpPr>
        <p:spPr>
          <a:xfrm>
            <a:off x="4537232" y="1920000"/>
            <a:ext cx="3571200" cy="720000"/>
          </a:xfrm>
          <a:prstGeom prst="roundRect">
            <a:avLst>
              <a:gd name="adj" fmla="val 8289"/>
            </a:avLst>
          </a:prstGeom>
          <a:solidFill>
            <a:schemeClr val="bg2"/>
          </a:solidFill>
          <a:ln w="12700">
            <a:noFill/>
            <a:prstDash val="sysDot"/>
          </a:ln>
        </p:spPr>
        <p:txBody>
          <a:bodyPr lIns="108000" tIns="54000" rIns="108000" bIns="54000" anchor="ctr" anchorCtr="0"/>
          <a:lstStyle>
            <a:lvl1pPr algn="l">
              <a:defRPr sz="2133"/>
            </a:lvl1pPr>
          </a:lstStyle>
          <a:p>
            <a:pPr lvl="0"/>
            <a:r>
              <a:rPr lang="de-DE" dirty="0"/>
              <a:t>Spalte 2</a:t>
            </a:r>
          </a:p>
        </p:txBody>
      </p:sp>
      <p:sp>
        <p:nvSpPr>
          <p:cNvPr id="20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8235632" y="2691065"/>
            <a:ext cx="3571200" cy="2908800"/>
          </a:xfrm>
          <a:prstGeom prst="roundRect">
            <a:avLst>
              <a:gd name="adj" fmla="val 2041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t" anchorCtr="0"/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4537232" y="2691065"/>
            <a:ext cx="3571200" cy="2908800"/>
          </a:xfrm>
          <a:prstGeom prst="roundRect">
            <a:avLst>
              <a:gd name="adj" fmla="val 2041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t" anchorCtr="0"/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59386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lauf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platzhalt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838832" y="2693945"/>
            <a:ext cx="2400000" cy="720000"/>
          </a:xfrm>
          <a:prstGeom prst="roundRect">
            <a:avLst>
              <a:gd name="adj" fmla="val 10052"/>
            </a:avLst>
          </a:prstGeom>
          <a:solidFill>
            <a:schemeClr val="tx1">
              <a:lumMod val="50000"/>
              <a:lumOff val="50000"/>
            </a:schemeClr>
          </a:solidFill>
        </p:spPr>
        <p:txBody>
          <a:bodyPr lIns="108000" tIns="54000" rIns="108000" bIns="54000" anchor="ctr" anchorCtr="0"/>
          <a:lstStyle>
            <a:lvl1pPr algn="l">
              <a:lnSpc>
                <a:spcPct val="100000"/>
              </a:lnSpc>
              <a:defRPr sz="2133" baseline="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Zeile 1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284431" y="1926049"/>
            <a:ext cx="4238400" cy="720000"/>
          </a:xfrm>
          <a:prstGeom prst="roundRect">
            <a:avLst>
              <a:gd name="adj" fmla="val 9612"/>
            </a:avLst>
          </a:prstGeom>
          <a:solidFill>
            <a:schemeClr val="bg2"/>
          </a:solidFill>
          <a:ln w="12700">
            <a:noFill/>
            <a:prstDash val="sysDot"/>
          </a:ln>
        </p:spPr>
        <p:txBody>
          <a:bodyPr lIns="108000" tIns="54000" rIns="108000" bIns="54000" anchor="ctr" anchorCtr="0"/>
          <a:lstStyle>
            <a:lvl1pPr algn="l">
              <a:defRPr sz="2133" baseline="0"/>
            </a:lvl1pPr>
          </a:lstStyle>
          <a:p>
            <a:pPr lvl="0"/>
            <a:r>
              <a:rPr lang="de-DE" dirty="0"/>
              <a:t>Spalte 1</a:t>
            </a:r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3284431" y="2694015"/>
            <a:ext cx="4238400" cy="720000"/>
          </a:xfrm>
          <a:prstGeom prst="roundRect">
            <a:avLst>
              <a:gd name="adj" fmla="val 8730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24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/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sp>
        <p:nvSpPr>
          <p:cNvPr id="34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38831" y="5255800"/>
            <a:ext cx="10978903" cy="350600"/>
          </a:xfrm>
        </p:spPr>
        <p:txBody>
          <a:bodyPr anchor="b" anchorCtr="0"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 err="1"/>
              <a:t>Fazitpunk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55"/>
          </p:nvPr>
        </p:nvSpPr>
        <p:spPr>
          <a:xfrm>
            <a:off x="7568432" y="2689981"/>
            <a:ext cx="4238400" cy="720000"/>
          </a:xfrm>
          <a:prstGeom prst="roundRect">
            <a:avLst>
              <a:gd name="adj" fmla="val 8730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568432" y="1919999"/>
            <a:ext cx="4238400" cy="720000"/>
          </a:xfrm>
          <a:prstGeom prst="roundRect">
            <a:avLst>
              <a:gd name="adj" fmla="val 9612"/>
            </a:avLst>
          </a:prstGeom>
          <a:solidFill>
            <a:schemeClr val="bg2"/>
          </a:solidFill>
          <a:ln w="12700">
            <a:noFill/>
            <a:prstDash val="sysDot"/>
          </a:ln>
        </p:spPr>
        <p:txBody>
          <a:bodyPr lIns="108000" tIns="54000" rIns="108000" bIns="54000" anchor="ctr" anchorCtr="0"/>
          <a:lstStyle>
            <a:lvl1pPr algn="l">
              <a:defRPr sz="2133" baseline="0"/>
            </a:lvl1pPr>
          </a:lstStyle>
          <a:p>
            <a:pPr lvl="0"/>
            <a:r>
              <a:rPr lang="de-DE" dirty="0"/>
              <a:t>Spalte 2</a:t>
            </a:r>
          </a:p>
        </p:txBody>
      </p:sp>
      <p:sp>
        <p:nvSpPr>
          <p:cNvPr id="40" name="Textplatzhalter 25"/>
          <p:cNvSpPr>
            <a:spLocks noGrp="1"/>
          </p:cNvSpPr>
          <p:nvPr>
            <p:ph type="body" sz="quarter" idx="56" hasCustomPrompt="1"/>
          </p:nvPr>
        </p:nvSpPr>
        <p:spPr>
          <a:xfrm>
            <a:off x="838832" y="4229945"/>
            <a:ext cx="2400000" cy="720000"/>
          </a:xfrm>
          <a:prstGeom prst="roundRect">
            <a:avLst>
              <a:gd name="adj" fmla="val 10052"/>
            </a:avLst>
          </a:prstGeom>
          <a:solidFill>
            <a:schemeClr val="tx1">
              <a:lumMod val="50000"/>
              <a:lumOff val="50000"/>
            </a:schemeClr>
          </a:solidFill>
        </p:spPr>
        <p:txBody>
          <a:bodyPr lIns="108000" tIns="54000" rIns="108000" bIns="54000" anchor="ctr" anchorCtr="0"/>
          <a:lstStyle>
            <a:lvl1pPr algn="l">
              <a:lnSpc>
                <a:spcPct val="100000"/>
              </a:lnSpc>
              <a:defRPr sz="2133" baseline="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Zeile 3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57"/>
          </p:nvPr>
        </p:nvSpPr>
        <p:spPr>
          <a:xfrm>
            <a:off x="3284431" y="4229945"/>
            <a:ext cx="4238400" cy="720000"/>
          </a:xfrm>
          <a:prstGeom prst="roundRect">
            <a:avLst>
              <a:gd name="adj" fmla="val 8730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58"/>
          </p:nvPr>
        </p:nvSpPr>
        <p:spPr>
          <a:xfrm>
            <a:off x="7568432" y="4229945"/>
            <a:ext cx="4238400" cy="720000"/>
          </a:xfrm>
          <a:prstGeom prst="roundRect">
            <a:avLst>
              <a:gd name="adj" fmla="val 8730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3" name="Textplatzhalter 25"/>
          <p:cNvSpPr>
            <a:spLocks noGrp="1"/>
          </p:cNvSpPr>
          <p:nvPr>
            <p:ph type="body" sz="quarter" idx="59" hasCustomPrompt="1"/>
          </p:nvPr>
        </p:nvSpPr>
        <p:spPr>
          <a:xfrm>
            <a:off x="838831" y="3461945"/>
            <a:ext cx="2400000" cy="720000"/>
          </a:xfrm>
          <a:prstGeom prst="roundRect">
            <a:avLst>
              <a:gd name="adj" fmla="val 10052"/>
            </a:avLst>
          </a:prstGeom>
          <a:solidFill>
            <a:schemeClr val="tx1">
              <a:lumMod val="50000"/>
              <a:lumOff val="50000"/>
            </a:schemeClr>
          </a:solidFill>
        </p:spPr>
        <p:txBody>
          <a:bodyPr lIns="108000" tIns="54000" rIns="108000" bIns="54000" anchor="ctr" anchorCtr="0"/>
          <a:lstStyle>
            <a:lvl1pPr algn="l">
              <a:lnSpc>
                <a:spcPct val="100000"/>
              </a:lnSpc>
              <a:defRPr sz="2133" baseline="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Zeile 2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60"/>
          </p:nvPr>
        </p:nvSpPr>
        <p:spPr>
          <a:xfrm>
            <a:off x="3284431" y="3461980"/>
            <a:ext cx="4238400" cy="720000"/>
          </a:xfrm>
          <a:prstGeom prst="roundRect">
            <a:avLst>
              <a:gd name="adj" fmla="val 8730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61"/>
          </p:nvPr>
        </p:nvSpPr>
        <p:spPr>
          <a:xfrm>
            <a:off x="7568432" y="3459964"/>
            <a:ext cx="4238400" cy="720000"/>
          </a:xfrm>
          <a:prstGeom prst="roundRect">
            <a:avLst>
              <a:gd name="adj" fmla="val 8730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15126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Ablauf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18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sp>
        <p:nvSpPr>
          <p:cNvPr id="31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38831" y="5255800"/>
            <a:ext cx="10978903" cy="350600"/>
          </a:xfrm>
        </p:spPr>
        <p:txBody>
          <a:bodyPr anchor="b" anchorCtr="0"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 err="1"/>
              <a:t>Fazitpunk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3284430" y="2743004"/>
            <a:ext cx="8522401" cy="720000"/>
          </a:xfrm>
          <a:prstGeom prst="roundRect">
            <a:avLst>
              <a:gd name="adj" fmla="val 8730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6" name="Textplatzhalt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838832" y="2743004"/>
            <a:ext cx="2400000" cy="720000"/>
          </a:xfrm>
          <a:prstGeom prst="roundRect">
            <a:avLst>
              <a:gd name="adj" fmla="val 10052"/>
            </a:avLst>
          </a:prstGeom>
          <a:solidFill>
            <a:schemeClr val="bg2"/>
          </a:solidFill>
        </p:spPr>
        <p:txBody>
          <a:bodyPr lIns="108000" tIns="54000" rIns="108000" bIns="54000" anchor="ctr" anchorCtr="0"/>
          <a:lstStyle>
            <a:lvl1pPr algn="l">
              <a:lnSpc>
                <a:spcPct val="100000"/>
              </a:lnSpc>
              <a:defRPr sz="2133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Phase 2</a:t>
            </a:r>
          </a:p>
        </p:txBody>
      </p:sp>
      <p:sp>
        <p:nvSpPr>
          <p:cNvPr id="37" name="Textplatzhalter 25"/>
          <p:cNvSpPr>
            <a:spLocks noGrp="1"/>
          </p:cNvSpPr>
          <p:nvPr>
            <p:ph type="body" sz="quarter" idx="42" hasCustomPrompt="1"/>
          </p:nvPr>
        </p:nvSpPr>
        <p:spPr>
          <a:xfrm>
            <a:off x="838831" y="1931000"/>
            <a:ext cx="2400000" cy="720000"/>
          </a:xfrm>
          <a:prstGeom prst="roundRect">
            <a:avLst>
              <a:gd name="adj" fmla="val 10052"/>
            </a:avLst>
          </a:prstGeom>
          <a:solidFill>
            <a:schemeClr val="bg2"/>
          </a:solidFill>
        </p:spPr>
        <p:txBody>
          <a:bodyPr lIns="108000" tIns="54000" rIns="108000" bIns="54000" anchor="ctr" anchorCtr="0"/>
          <a:lstStyle>
            <a:lvl1pPr algn="l">
              <a:lnSpc>
                <a:spcPct val="100000"/>
              </a:lnSpc>
              <a:defRPr sz="2133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Phase 1</a:t>
            </a:r>
          </a:p>
        </p:txBody>
      </p:sp>
      <p:sp>
        <p:nvSpPr>
          <p:cNvPr id="38" name="Textplatzhalter 25"/>
          <p:cNvSpPr>
            <a:spLocks noGrp="1"/>
          </p:cNvSpPr>
          <p:nvPr>
            <p:ph type="body" sz="quarter" idx="56" hasCustomPrompt="1"/>
          </p:nvPr>
        </p:nvSpPr>
        <p:spPr>
          <a:xfrm>
            <a:off x="838832" y="4367012"/>
            <a:ext cx="2400000" cy="720000"/>
          </a:xfrm>
          <a:prstGeom prst="roundRect">
            <a:avLst>
              <a:gd name="adj" fmla="val 10052"/>
            </a:avLst>
          </a:prstGeom>
          <a:solidFill>
            <a:schemeClr val="bg2"/>
          </a:solidFill>
        </p:spPr>
        <p:txBody>
          <a:bodyPr lIns="108000" tIns="54000" rIns="108000" bIns="54000" anchor="ctr" anchorCtr="0"/>
          <a:lstStyle>
            <a:lvl1pPr algn="l">
              <a:lnSpc>
                <a:spcPct val="100000"/>
              </a:lnSpc>
              <a:defRPr sz="2133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Phase 4</a:t>
            </a:r>
          </a:p>
        </p:txBody>
      </p:sp>
      <p:sp>
        <p:nvSpPr>
          <p:cNvPr id="39" name="Textplatzhalter 25"/>
          <p:cNvSpPr>
            <a:spLocks noGrp="1"/>
          </p:cNvSpPr>
          <p:nvPr>
            <p:ph type="body" sz="quarter" idx="59" hasCustomPrompt="1"/>
          </p:nvPr>
        </p:nvSpPr>
        <p:spPr>
          <a:xfrm>
            <a:off x="838831" y="3555008"/>
            <a:ext cx="2400000" cy="720000"/>
          </a:xfrm>
          <a:prstGeom prst="roundRect">
            <a:avLst>
              <a:gd name="adj" fmla="val 10052"/>
            </a:avLst>
          </a:prstGeom>
          <a:solidFill>
            <a:schemeClr val="bg2"/>
          </a:solidFill>
        </p:spPr>
        <p:txBody>
          <a:bodyPr lIns="108000" tIns="54000" rIns="108000" bIns="54000" anchor="ctr" anchorCtr="0"/>
          <a:lstStyle>
            <a:lvl1pPr algn="l">
              <a:lnSpc>
                <a:spcPct val="100000"/>
              </a:lnSpc>
              <a:defRPr sz="2133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Phase 3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60"/>
          </p:nvPr>
        </p:nvSpPr>
        <p:spPr>
          <a:xfrm>
            <a:off x="3284430" y="1931000"/>
            <a:ext cx="8522401" cy="720000"/>
          </a:xfrm>
          <a:prstGeom prst="roundRect">
            <a:avLst>
              <a:gd name="adj" fmla="val 8730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61"/>
          </p:nvPr>
        </p:nvSpPr>
        <p:spPr>
          <a:xfrm>
            <a:off x="3284430" y="4367012"/>
            <a:ext cx="8522401" cy="720000"/>
          </a:xfrm>
          <a:prstGeom prst="roundRect">
            <a:avLst>
              <a:gd name="adj" fmla="val 8730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62"/>
          </p:nvPr>
        </p:nvSpPr>
        <p:spPr>
          <a:xfrm>
            <a:off x="3284430" y="3555008"/>
            <a:ext cx="8522401" cy="720000"/>
          </a:xfrm>
          <a:prstGeom prst="roundRect">
            <a:avLst>
              <a:gd name="adj" fmla="val 8730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468186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lau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838829" y="1923820"/>
            <a:ext cx="600000" cy="720000"/>
          </a:xfrm>
          <a:prstGeom prst="roundRect">
            <a:avLst>
              <a:gd name="adj" fmla="val 10846"/>
            </a:avLst>
          </a:prstGeom>
          <a:solidFill>
            <a:schemeClr val="bg2"/>
          </a:solidFill>
        </p:spPr>
        <p:txBody>
          <a:bodyPr lIns="108000" tIns="54000" rIns="108000" bIns="54000" anchor="ctr" anchorCtr="1">
            <a:noAutofit/>
          </a:bodyPr>
          <a:lstStyle>
            <a:lvl1pPr>
              <a:lnSpc>
                <a:spcPct val="100000"/>
              </a:lnSpc>
              <a:defRPr sz="2133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15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18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/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40" hasCustomPrompt="1"/>
          </p:nvPr>
        </p:nvSpPr>
        <p:spPr>
          <a:xfrm>
            <a:off x="1493513" y="1923820"/>
            <a:ext cx="10306023" cy="720000"/>
          </a:xfrm>
          <a:prstGeom prst="roundRect">
            <a:avLst>
              <a:gd name="adj" fmla="val 8729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 dirty="0"/>
              <a:t>Phase 1</a:t>
            </a:r>
          </a:p>
        </p:txBody>
      </p:sp>
      <p:sp>
        <p:nvSpPr>
          <p:cNvPr id="41" name="Textplatzhalt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838831" y="2735596"/>
            <a:ext cx="600000" cy="720000"/>
          </a:xfrm>
          <a:prstGeom prst="roundRect">
            <a:avLst>
              <a:gd name="adj" fmla="val 10846"/>
            </a:avLst>
          </a:prstGeom>
          <a:solidFill>
            <a:schemeClr val="bg2"/>
          </a:solidFill>
        </p:spPr>
        <p:txBody>
          <a:bodyPr lIns="108000" tIns="54000" rIns="108000" bIns="54000" anchor="ctr" anchorCtr="1">
            <a:noAutofit/>
          </a:bodyPr>
          <a:lstStyle>
            <a:lvl1pPr>
              <a:lnSpc>
                <a:spcPct val="100000"/>
              </a:lnSpc>
              <a:defRPr sz="2133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2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44" hasCustomPrompt="1"/>
          </p:nvPr>
        </p:nvSpPr>
        <p:spPr>
          <a:xfrm>
            <a:off x="1500810" y="2735596"/>
            <a:ext cx="10306023" cy="720000"/>
          </a:xfrm>
          <a:prstGeom prst="roundRect">
            <a:avLst>
              <a:gd name="adj" fmla="val 8729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 dirty="0"/>
              <a:t>Phase 2</a:t>
            </a:r>
          </a:p>
        </p:txBody>
      </p:sp>
      <p:sp>
        <p:nvSpPr>
          <p:cNvPr id="45" name="Textplatzhalter 25"/>
          <p:cNvSpPr>
            <a:spLocks noGrp="1"/>
          </p:cNvSpPr>
          <p:nvPr>
            <p:ph type="body" sz="quarter" idx="45" hasCustomPrompt="1"/>
          </p:nvPr>
        </p:nvSpPr>
        <p:spPr>
          <a:xfrm>
            <a:off x="846128" y="3547372"/>
            <a:ext cx="600000" cy="720000"/>
          </a:xfrm>
          <a:prstGeom prst="roundRect">
            <a:avLst>
              <a:gd name="adj" fmla="val 10846"/>
            </a:avLst>
          </a:prstGeom>
          <a:solidFill>
            <a:schemeClr val="bg2"/>
          </a:solidFill>
        </p:spPr>
        <p:txBody>
          <a:bodyPr lIns="108000" tIns="54000" rIns="108000" bIns="54000" anchor="ctr" anchorCtr="1">
            <a:noAutofit/>
          </a:bodyPr>
          <a:lstStyle>
            <a:lvl1pPr>
              <a:lnSpc>
                <a:spcPct val="100000"/>
              </a:lnSpc>
              <a:defRPr sz="2133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3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48" hasCustomPrompt="1"/>
          </p:nvPr>
        </p:nvSpPr>
        <p:spPr>
          <a:xfrm>
            <a:off x="1508107" y="3547372"/>
            <a:ext cx="10306023" cy="720000"/>
          </a:xfrm>
          <a:prstGeom prst="roundRect">
            <a:avLst>
              <a:gd name="adj" fmla="val 8729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 dirty="0"/>
              <a:t>Phase 3</a:t>
            </a:r>
          </a:p>
        </p:txBody>
      </p:sp>
      <p:sp>
        <p:nvSpPr>
          <p:cNvPr id="51" name="Textplatzhalter 25"/>
          <p:cNvSpPr>
            <a:spLocks noGrp="1"/>
          </p:cNvSpPr>
          <p:nvPr>
            <p:ph type="body" sz="quarter" idx="49" hasCustomPrompt="1"/>
          </p:nvPr>
        </p:nvSpPr>
        <p:spPr>
          <a:xfrm>
            <a:off x="853424" y="4359147"/>
            <a:ext cx="600000" cy="720000"/>
          </a:xfrm>
          <a:prstGeom prst="roundRect">
            <a:avLst>
              <a:gd name="adj" fmla="val 10846"/>
            </a:avLst>
          </a:prstGeom>
          <a:solidFill>
            <a:schemeClr val="bg2"/>
          </a:solidFill>
        </p:spPr>
        <p:txBody>
          <a:bodyPr lIns="108000" tIns="54000" rIns="108000" bIns="54000" anchor="ctr" anchorCtr="1">
            <a:noAutofit/>
          </a:bodyPr>
          <a:lstStyle>
            <a:lvl1pPr>
              <a:lnSpc>
                <a:spcPct val="100000"/>
              </a:lnSpc>
              <a:defRPr sz="2133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508107" y="4359147"/>
            <a:ext cx="10306023" cy="720000"/>
          </a:xfrm>
          <a:prstGeom prst="roundRect">
            <a:avLst>
              <a:gd name="adj" fmla="val 8729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ctr" anchorCtr="0"/>
          <a:lstStyle>
            <a:lvl1pPr>
              <a:defRPr sz="2133"/>
            </a:lvl1pPr>
          </a:lstStyle>
          <a:p>
            <a:pPr lvl="0"/>
            <a:r>
              <a:rPr lang="de-DE" dirty="0"/>
              <a:t>Phase 4</a:t>
            </a:r>
          </a:p>
        </p:txBody>
      </p:sp>
      <p:sp>
        <p:nvSpPr>
          <p:cNvPr id="53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38831" y="5255800"/>
            <a:ext cx="10978903" cy="350600"/>
          </a:xfrm>
        </p:spPr>
        <p:txBody>
          <a:bodyPr anchor="b" anchorCtr="0"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 err="1"/>
              <a:t>Fazitpunk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27691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asen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838832" y="2687896"/>
            <a:ext cx="3619200" cy="16992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t" anchorCtr="0"/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8224207" y="2687896"/>
            <a:ext cx="3619200" cy="16992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t" anchorCtr="0"/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31520" y="2687896"/>
            <a:ext cx="3619200" cy="1699200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90000" rIns="108000" bIns="90000" anchor="t" anchorCtr="0"/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838832" y="1920000"/>
            <a:ext cx="3619200" cy="720000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lIns="108000" tIns="54000" rIns="108000" bIns="54000" anchor="ctr" anchorCtr="1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5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31520" y="1920000"/>
            <a:ext cx="3619200" cy="720000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lIns="108000" tIns="54000" rIns="108000" bIns="54000" anchor="ctr" anchorCtr="1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8224207" y="1922016"/>
            <a:ext cx="3619200" cy="720000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lIns="108000" tIns="54000" rIns="108000" bIns="54000" anchor="ctr" anchorCtr="1"/>
          <a:lstStyle>
            <a:lvl1pPr>
              <a:defRPr sz="2133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32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20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  <p:sp>
        <p:nvSpPr>
          <p:cNvPr id="22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38831" y="4895800"/>
            <a:ext cx="10978903" cy="710600"/>
          </a:xfrm>
        </p:spPr>
        <p:txBody>
          <a:bodyPr anchor="b" anchorCtr="0"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 err="1"/>
              <a:t>Fazitpunk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803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6BBF8-0CAD-734E-AFB0-9C198082F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87DBCC-1C5B-604D-8F25-497E89304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3AF2C3-CBE1-B041-81E0-7525E9C7C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9A37-6F7B-8049-89CD-FFFDB204AD41}" type="datetime1">
              <a:rPr lang="de-DE" smtClean="0"/>
              <a:t>02.12.2021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0084BE-D494-934C-AEA8-AFCC61E05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FE9DE6-0C44-4A4D-BC32-D9F486D8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8130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839713" y="2201397"/>
            <a:ext cx="2567121" cy="2956713"/>
          </a:xfrm>
          <a:prstGeom prst="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lIns="108000" tIns="126000" rIns="108000" bIns="90000" anchor="t" anchorCtr="0"/>
          <a:lstStyle>
            <a:lvl1pPr>
              <a:spcBef>
                <a:spcPts val="0"/>
              </a:spcBef>
              <a:spcAft>
                <a:spcPts val="733"/>
              </a:spcAft>
              <a:defRPr sz="1600"/>
            </a:lvl1pPr>
            <a:lvl2pPr>
              <a:spcBef>
                <a:spcPts val="0"/>
              </a:spcBef>
              <a:spcAft>
                <a:spcPts val="733"/>
              </a:spcAft>
              <a:defRPr sz="1600"/>
            </a:lvl2pPr>
            <a:lvl3pPr>
              <a:spcBef>
                <a:spcPts val="0"/>
              </a:spcBef>
              <a:spcAft>
                <a:spcPts val="733"/>
              </a:spcAft>
              <a:defRPr sz="1600"/>
            </a:lvl3pPr>
            <a:lvl4pPr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spcBef>
                <a:spcPts val="0"/>
              </a:spcBef>
              <a:spcAft>
                <a:spcPts val="400"/>
              </a:spcAft>
              <a:defRPr sz="1600"/>
            </a:lvl6pPr>
            <a:lvl7pPr>
              <a:spcBef>
                <a:spcPts val="0"/>
              </a:spcBef>
              <a:spcAft>
                <a:spcPts val="400"/>
              </a:spcAft>
              <a:defRPr sz="1600"/>
            </a:lvl7pPr>
            <a:lvl8pPr>
              <a:spcBef>
                <a:spcPts val="0"/>
              </a:spcBef>
              <a:spcAft>
                <a:spcPts val="400"/>
              </a:spcAft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833" y="306613"/>
            <a:ext cx="10968000" cy="14663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lnSpc>
                <a:spcPts val="1243"/>
              </a:lnSpc>
              <a:buFontTx/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1. Hier steht der aktuell zu besprechende </a:t>
            </a:r>
            <a:r>
              <a:rPr lang="de-DE" dirty="0" err="1"/>
              <a:t>Agendapunkt</a:t>
            </a:r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/>
          <a:p>
            <a:r>
              <a:rPr lang="de-DE" dirty="0"/>
              <a:t>Hier steht die Kernaussage der Folie </a:t>
            </a:r>
            <a:br>
              <a:rPr lang="de-DE" dirty="0"/>
            </a:br>
            <a:r>
              <a:rPr lang="de-DE" dirty="0"/>
              <a:t>(28 </a:t>
            </a:r>
            <a:r>
              <a:rPr lang="de-DE" dirty="0" err="1"/>
              <a:t>pt</a:t>
            </a:r>
            <a:r>
              <a:rPr lang="de-DE" dirty="0"/>
              <a:t>, normal, dunkelblau), maximal zweizeilig</a:t>
            </a:r>
          </a:p>
        </p:txBody>
      </p:sp>
    </p:spTree>
    <p:extLst>
      <p:ext uri="{BB962C8B-B14F-4D97-AF65-F5344CB8AC3E}">
        <p14:creationId xmlns:p14="http://schemas.microsoft.com/office/powerpoint/2010/main" val="16627740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-42508" y="-42011"/>
            <a:ext cx="12268800" cy="6940800"/>
          </a:xfrm>
          <a:prstGeom prst="rect">
            <a:avLst/>
          </a:prstGeom>
          <a:noFill/>
          <a:ln w="57150" cmpd="sng">
            <a:solidFill>
              <a:schemeClr val="bg1">
                <a:lumMod val="65000"/>
              </a:schemeClr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lang="de-DE" sz="2400" dirty="0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-815" y="1"/>
            <a:ext cx="12192000" cy="6857540"/>
            <a:chOff x="-611" y="0"/>
            <a:chExt cx="9144000" cy="5143155"/>
          </a:xfrm>
        </p:grpSpPr>
        <p:sp>
          <p:nvSpPr>
            <p:cNvPr id="11" name="Rechteck 10"/>
            <p:cNvSpPr/>
            <p:nvPr userDrawn="1"/>
          </p:nvSpPr>
          <p:spPr>
            <a:xfrm>
              <a:off x="-611" y="0"/>
              <a:ext cx="9144000" cy="5143155"/>
            </a:xfrm>
            <a:prstGeom prst="rect">
              <a:avLst/>
            </a:prstGeom>
            <a:solidFill>
              <a:schemeClr val="bg2"/>
            </a:solidFill>
            <a:ln cmpd="sng">
              <a:noFill/>
              <a:prstDash val="sysDot"/>
            </a:ln>
            <a:effectLst>
              <a:outerShdw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5"/>
                </a:lnSpc>
              </a:pPr>
              <a:endParaRPr lang="de-DE" sz="2400" dirty="0">
                <a:solidFill>
                  <a:schemeClr val="tx1"/>
                </a:solidFill>
              </a:endParaRPr>
            </a:p>
          </p:txBody>
        </p:sp>
        <p:sp>
          <p:nvSpPr>
            <p:cNvPr id="12" name="Eine Ecke des Rechtecks abrunden 11"/>
            <p:cNvSpPr/>
            <p:nvPr userDrawn="1"/>
          </p:nvSpPr>
          <p:spPr>
            <a:xfrm rot="10800000">
              <a:off x="-1" y="0"/>
              <a:ext cx="9143390" cy="3430800"/>
            </a:xfrm>
            <a:prstGeom prst="round1Rect">
              <a:avLst>
                <a:gd name="adj" fmla="val 15465"/>
              </a:avLst>
            </a:prstGeom>
            <a:solidFill>
              <a:schemeClr val="bg1"/>
            </a:solidFill>
            <a:ln cmpd="sng">
              <a:noFill/>
              <a:prstDash val="sysDot"/>
            </a:ln>
            <a:effectLst>
              <a:outerShdw dir="5400000" sx="0" sy="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65"/>
                </a:lnSpc>
              </a:pPr>
              <a:endParaRPr lang="de-DE" sz="2400" dirty="0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236401" y="4381728"/>
              <a:ext cx="1627987" cy="482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platzhalter 25"/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838832" y="1814400"/>
            <a:ext cx="3312000" cy="2088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Kontaktdaten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platzhalter 25"/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4662565" y="1814400"/>
            <a:ext cx="3312000" cy="2088000"/>
          </a:xfrm>
        </p:spPr>
        <p:txBody>
          <a:bodyPr/>
          <a:lstStyle>
            <a:lvl1pPr marL="0" marR="0" indent="0" algn="l" defTabSz="609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marL="0" marR="0" lvl="0" indent="0" algn="l" defTabSz="609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lang="de-DE" dirty="0"/>
              <a:t>Kontaktdaten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Textplatzhalter 25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8494832" y="1814400"/>
            <a:ext cx="3312000" cy="2088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Kontaktdaten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8" name="Titel 1"/>
          <p:cNvSpPr>
            <a:spLocks noGrp="1"/>
          </p:cNvSpPr>
          <p:nvPr>
            <p:ph type="title" hasCustomPrompt="1"/>
          </p:nvPr>
        </p:nvSpPr>
        <p:spPr>
          <a:xfrm>
            <a:off x="838832" y="648000"/>
            <a:ext cx="10968000" cy="8256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Kontakt</a:t>
            </a:r>
          </a:p>
        </p:txBody>
      </p:sp>
      <p:pic>
        <p:nvPicPr>
          <p:cNvPr id="19" name="Picture 3" descr="C:\Users\centralgestalt\Downloads\www-l-d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42" y="6261657"/>
            <a:ext cx="1320721" cy="22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hteck 1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" cmpd="sng">
            <a:solidFill>
              <a:schemeClr val="tx1"/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3121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331959-9256-224D-B6E3-D84BA1155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D1D52D-AD9D-1748-B10F-5AB7B028D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F031B5E-C0F1-1B44-82AE-617284152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39B9C7-A20C-E242-8CFB-A990E48C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71B4-DD8F-154F-B32E-E466BE830EA3}" type="datetime1">
              <a:rPr lang="de-DE" smtClean="0"/>
              <a:t>02.12.2021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03AC1D-64E8-3848-BB54-B69A57B50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3AD233-B41F-8849-B7A0-CEFF6FEA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34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1116F-E5E9-4C42-9CDD-0BF54C4F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1D4C57-C6CD-6047-A84E-5E4B6A534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95D13F-2B13-B042-971F-6408B454A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BD6F31E-6BAB-7040-A63C-2FF13DE1F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909EE54-A1D7-0248-A89A-C233F8978A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510699-3E36-DA45-8A03-19718F752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3C44-D9F7-FB49-BE9D-F64422FB8AA1}" type="datetime1">
              <a:rPr lang="de-DE" smtClean="0"/>
              <a:t>02.12.2021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467A40C-0D19-EC46-B6AF-1BA19174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73EAB4C-3F8F-F741-89F2-48901789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59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F7811-B858-394E-B436-8143886F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4B836C0-7E6A-D24D-8A6B-1964E125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18F1-3197-0949-B7E9-4E2F577F214E}" type="datetime1">
              <a:rPr lang="de-DE" smtClean="0"/>
              <a:t>02.12.2021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0275264-819F-CF41-9783-507901B3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FCA87C-5617-A642-9814-7B33A143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9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A42822C-D238-3B42-AEF9-70A1B4799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AFA6-B49D-3C42-93FC-EDAB4ECA6933}" type="datetime1">
              <a:rPr lang="de-DE" smtClean="0"/>
              <a:t>02.12.2021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6256853-0400-AE43-AC44-505303785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58B8B6-BC7D-D448-8D18-2E2472CA2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37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EE6C5-70C4-6847-90AA-100AB12E9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D0786E-D53E-7346-8ED7-E9458B5C9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75400A-7907-EE47-9C87-5448ECEAD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DD2DE0-6B4A-FC4A-90D4-ADED8300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AE0D-364E-0D4B-AF8A-FB5B0BA33BE3}" type="datetime1">
              <a:rPr lang="de-DE" smtClean="0"/>
              <a:t>02.12.2021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F6FCB6-AB02-D348-B415-7A84772A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FFA9F8-D144-424C-B121-7A4CFC463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91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3CED5-C413-AF4B-BF21-5AF00FD04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1EDBC73-3252-CE4F-8849-7EAF871887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968E2F3-AA78-5746-8C4D-9C9F31276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B363B7-3FFF-6542-AACC-193EAC5C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EB8E-3749-2E47-AE15-A4C20A7D874B}" type="datetime1">
              <a:rPr lang="de-DE" smtClean="0"/>
              <a:t>02.12.2021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0C1935-9938-EC4B-93F9-B06F30E84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A2E4ED-A995-ED47-8F90-445E05D11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07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6.jp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5.jp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9CE5FA0-94F1-D848-8E21-935CEACAF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4BD1F3-C48B-2B44-8B2A-ADC650D03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1D0E28-5351-B340-AF8A-5191F06BF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accent4"/>
                </a:solidFill>
                <a:latin typeface="Barlow" pitchFamily="2" charset="77"/>
              </a:defRPr>
            </a:lvl1pPr>
          </a:lstStyle>
          <a:p>
            <a:fld id="{73333D4B-E6A8-FE41-B5FF-183462A925D9}" type="datetime1">
              <a:rPr lang="de-DE" smtClean="0"/>
              <a:t>02.12.2021</a:t>
            </a:fld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EDD886-3A31-E041-8B31-F9F630DDC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accent4"/>
                </a:solidFill>
                <a:latin typeface="Barlow" pitchFamily="2" charset="77"/>
              </a:defRPr>
            </a:lvl1pPr>
          </a:lstStyle>
          <a:p>
            <a:r>
              <a:rPr lang="de-DE">
                <a:solidFill>
                  <a:schemeClr val="accent4"/>
                </a:solidFill>
              </a:rPr>
              <a:t>Beispielfusszeile</a:t>
            </a: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CFB90A-C1B9-C248-8933-2D200AA2A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accent4"/>
                </a:solidFill>
                <a:latin typeface="Barlow" pitchFamily="2" charset="77"/>
              </a:defRPr>
            </a:lvl1pPr>
          </a:lstStyle>
          <a:p>
            <a:fld id="{3941FC18-EDE4-574E-9B22-D86521648D50}" type="slidenum">
              <a:rPr lang="de-DE" smtClean="0"/>
              <a:pPr/>
              <a:t>‹Nr.›</a:t>
            </a:fld>
            <a:endParaRPr lang="de-DE" dirty="0">
              <a:solidFill>
                <a:schemeClr val="accent4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6D40A5A-584E-CD4C-8541-0115F9BC150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10546224" y="364964"/>
            <a:ext cx="1461226" cy="35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4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4"/>
          </a:solidFill>
          <a:latin typeface="Barlow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SzPct val="120000"/>
        <a:buFont typeface="Wingdings" pitchFamily="2" charset="2"/>
        <a:buChar char="§"/>
        <a:defRPr sz="2800" kern="1200" baseline="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SzPct val="120000"/>
        <a:buFont typeface="Wingdings" pitchFamily="2" charset="2"/>
        <a:buChar char="§"/>
        <a:defRPr sz="2400" kern="1200" baseline="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SzPct val="120000"/>
        <a:buFont typeface="Wingdings" pitchFamily="2" charset="2"/>
        <a:buChar char="§"/>
        <a:defRPr sz="2000" kern="1200" baseline="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SzPct val="120000"/>
        <a:buFont typeface="Wingdings" pitchFamily="2" charset="2"/>
        <a:buChar char="§"/>
        <a:defRPr sz="1800" kern="1200" baseline="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SzPct val="120000"/>
        <a:buFont typeface="Wingdings" pitchFamily="2" charset="2"/>
        <a:buChar char="§"/>
        <a:defRPr sz="1800" kern="1200" baseline="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ogen 27"/>
          <p:cNvSpPr/>
          <p:nvPr/>
        </p:nvSpPr>
        <p:spPr>
          <a:xfrm rot="10800000">
            <a:off x="-22234" y="4607320"/>
            <a:ext cx="1448971" cy="1448971"/>
          </a:xfrm>
          <a:prstGeom prst="arc">
            <a:avLst>
              <a:gd name="adj1" fmla="val 16213594"/>
              <a:gd name="adj2" fmla="val 0"/>
            </a:avLst>
          </a:prstGeom>
          <a:noFill/>
          <a:ln w="20320" cmpd="sng">
            <a:solidFill>
              <a:schemeClr val="bg2"/>
            </a:solidFill>
            <a:headEnd type="none" w="med" len="sm"/>
            <a:tailEnd type="non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21877" tIns="60939" rIns="121877" bIns="60939" spcCol="0" rtlCol="0" anchor="ctr"/>
          <a:lstStyle/>
          <a:p>
            <a:pPr algn="ctr"/>
            <a:endParaRPr lang="de-DE" sz="2400">
              <a:solidFill>
                <a:schemeClr val="bg2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-42508" y="-42011"/>
            <a:ext cx="12268800" cy="6940800"/>
          </a:xfrm>
          <a:prstGeom prst="rect">
            <a:avLst/>
          </a:prstGeom>
          <a:noFill/>
          <a:ln w="57150" cmpd="sng">
            <a:solidFill>
              <a:schemeClr val="bg1">
                <a:lumMod val="65000"/>
              </a:schemeClr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lang="de-DE" sz="2400" dirty="0"/>
          </a:p>
        </p:txBody>
      </p:sp>
      <p:sp>
        <p:nvSpPr>
          <p:cNvPr id="2048" name="Textplatzhalter 2047"/>
          <p:cNvSpPr>
            <a:spLocks noGrp="1"/>
          </p:cNvSpPr>
          <p:nvPr>
            <p:ph type="body" idx="1"/>
          </p:nvPr>
        </p:nvSpPr>
        <p:spPr>
          <a:xfrm>
            <a:off x="838833" y="1920000"/>
            <a:ext cx="10968000" cy="35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  <a:p>
            <a:pPr lvl="4"/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832" y="648000"/>
            <a:ext cx="10968000" cy="825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Hier steht die </a:t>
            </a:r>
            <a:r>
              <a:rPr lang="de-DE" dirty="0" err="1"/>
              <a:t>Kernausssage</a:t>
            </a:r>
            <a:r>
              <a:rPr lang="de-DE" dirty="0"/>
              <a:t> der Folie </a:t>
            </a:r>
            <a:br>
              <a:rPr lang="de-DE" dirty="0"/>
            </a:br>
            <a:r>
              <a:rPr lang="de-DE" dirty="0"/>
              <a:t>(28 Punkt, normal, dunkelblau) maximal zweizeilig</a:t>
            </a:r>
          </a:p>
        </p:txBody>
      </p:sp>
      <p:cxnSp>
        <p:nvCxnSpPr>
          <p:cNvPr id="17" name="Gerade Verbindung 16"/>
          <p:cNvCxnSpPr>
            <a:stCxn id="28" idx="0"/>
          </p:cNvCxnSpPr>
          <p:nvPr/>
        </p:nvCxnSpPr>
        <p:spPr>
          <a:xfrm>
            <a:off x="699387" y="6056285"/>
            <a:ext cx="8948040" cy="0"/>
          </a:xfrm>
          <a:prstGeom prst="line">
            <a:avLst/>
          </a:prstGeom>
          <a:ln w="20320" cmpd="sng">
            <a:solidFill>
              <a:schemeClr val="bg2"/>
            </a:solidFill>
            <a:headEnd type="none" w="med" len="sm"/>
            <a:tailEnd type="non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24127" y="6038669"/>
            <a:ext cx="1782707" cy="52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" cmpd="sng">
            <a:solidFill>
              <a:schemeClr val="tx1"/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67"/>
              </a:lnSpc>
            </a:pPr>
            <a:endParaRPr lang="de-DE" sz="2400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3031A95-C3E4-4B85-9F08-2F789EF5F2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835" y="6454135"/>
            <a:ext cx="1663176" cy="16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defTabSz="558786">
              <a:tabLst>
                <a:tab pos="398390" algn="l"/>
              </a:tabLst>
            </a:pPr>
            <a:fld id="{2AFE4EE4-A793-4025-99D1-6B4E070BB02C}" type="slidenum">
              <a:rPr lang="de-DE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defTabSz="558786">
                <a:tabLst>
                  <a:tab pos="398390" algn="l"/>
                </a:tabLst>
              </a:pPr>
              <a:t>‹Nr.›</a:t>
            </a:fld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4EFD3B3-EAB2-43A2-AF63-895AA98B4E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87519" y="6466505"/>
            <a:ext cx="6474599" cy="15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defTabSz="558786">
              <a:tabLst>
                <a:tab pos="398390" algn="l"/>
              </a:tabLst>
            </a:pPr>
            <a:r>
              <a:rPr lang="de-DE" sz="1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SWOT-Analyse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4041FD2-A3D2-406A-A464-CDFB02AC98FD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072" y="6421229"/>
            <a:ext cx="711429" cy="17071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030" y="16107"/>
            <a:ext cx="1191341" cy="14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5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/>
  <p:txStyles>
    <p:titleStyle>
      <a:lvl1pPr algn="l" defTabSz="609367" rtl="0" eaLnBrk="1" latinLnBrk="0" hangingPunct="1">
        <a:lnSpc>
          <a:spcPts val="3733"/>
        </a:lnSpc>
        <a:spcBef>
          <a:spcPct val="0"/>
        </a:spcBef>
        <a:buNone/>
        <a:defRPr sz="3733" b="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609367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85000"/>
        <a:buFontTx/>
        <a:buNone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91995" indent="-191995" algn="l" defTabSz="609367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83990" indent="-191995" algn="l" defTabSz="609367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85000"/>
        <a:buFont typeface="Symbol" charset="2"/>
        <a:buChar char="-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575986" marR="0" indent="-191995" algn="l" defTabSz="609367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85000"/>
        <a:buFont typeface="Symbol" pitchFamily="18" charset="2"/>
        <a:buChar char="-"/>
        <a:tabLst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575986" marR="0" indent="-191995" algn="l" defTabSz="609367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85000"/>
        <a:buFont typeface="Symbol" pitchFamily="18" charset="2"/>
        <a:buChar char="-"/>
        <a:tabLst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575986" marR="0" indent="-191995" algn="l" defTabSz="609367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85000"/>
        <a:buFont typeface="Symbol" pitchFamily="18" charset="2"/>
        <a:buChar char="-"/>
        <a:tabLst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575986" indent="-191995" algn="l" defTabSz="609367" rtl="0" eaLnBrk="1" latinLnBrk="0" hangingPunct="1">
        <a:spcBef>
          <a:spcPts val="0"/>
        </a:spcBef>
        <a:buSzPct val="85000"/>
        <a:buFont typeface="Symbol" pitchFamily="18" charset="2"/>
        <a:buChar char="-"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75986" indent="-191995" algn="l" defTabSz="609367" rtl="0" eaLnBrk="1" latinLnBrk="0" hangingPunct="1">
        <a:spcBef>
          <a:spcPts val="0"/>
        </a:spcBef>
        <a:buSzPct val="85000"/>
        <a:buFont typeface="Symbol" pitchFamily="18" charset="2"/>
        <a:buChar char="-"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5986" indent="-191995" algn="l" defTabSz="609367" rtl="0" eaLnBrk="1" latinLnBrk="0" hangingPunct="1">
        <a:spcBef>
          <a:spcPts val="0"/>
        </a:spcBef>
        <a:buSzPct val="85000"/>
        <a:buFont typeface="Symbol" pitchFamily="18" charset="2"/>
        <a:buChar char="-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36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67" algn="l" defTabSz="60936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34" algn="l" defTabSz="60936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01" algn="l" defTabSz="60936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468" algn="l" defTabSz="60936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836" algn="l" defTabSz="60936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202" algn="l" defTabSz="60936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569" algn="l" defTabSz="60936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937" algn="l" defTabSz="60936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nversionskraft.de/conversion-optimierung/backlog-priorisierung.html" TargetMode="External"/><Relationship Id="rId2" Type="http://schemas.openxmlformats.org/officeDocument/2006/relationships/hyperlink" Target="https://www.produktbezogen.de/first-things-first-priorisierung-von-ideen-anforderung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664B99-C017-4FBF-A82A-0A2EF6803B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SWOT Vorlage mit Beschreibung</a:t>
            </a:r>
          </a:p>
        </p:txBody>
      </p:sp>
    </p:spTree>
    <p:extLst>
      <p:ext uri="{BB962C8B-B14F-4D97-AF65-F5344CB8AC3E}">
        <p14:creationId xmlns:p14="http://schemas.microsoft.com/office/powerpoint/2010/main" val="59549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4F9B2-F3EA-4B6C-8DB0-6676F705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Priorisierung der Ideen in Schritten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DB1E8C-1D4D-4726-B3C5-5692F20EC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de-DE" sz="1800" dirty="0"/>
              <a:t>Zuerst sollen die Ideen auf ihre Stärken und schwächen geprüft werden. Dies erfolgt im Rahmen der SWOT-Analyse. Jedes Teilprojekt bewertet im Steuerungsteam seine Ideen. Die Ergebnisse der Gespräche mit den Bereichsleitern fließen ebenso in die Analyse. Diese Datei dient der Dokumentation aller SWOT-Analysen. </a:t>
            </a:r>
          </a:p>
          <a:p>
            <a:pPr marL="514350" indent="-514350">
              <a:buAutoNum type="arabicPeriod"/>
            </a:pPr>
            <a:r>
              <a:rPr lang="de-DE" sz="1800" dirty="0"/>
              <a:t>Zunächst sollen die Ideen basierend auf der SWOT-Analyse nach </a:t>
            </a:r>
            <a:r>
              <a:rPr lang="de-DE" sz="1800" u="sng" dirty="0"/>
              <a:t>sortiert</a:t>
            </a:r>
            <a:r>
              <a:rPr lang="de-DE" sz="1800" dirty="0"/>
              <a:t> werden. Dabei gilt: Welche Ideen haben die meisten Stärken? Welche Ideen haben die meisten Schwächen? Welche Ideen passten am besten zu der Zielsetzung des Projektes?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de-DE" sz="1800" dirty="0"/>
              <a:t>Anschließend, z.B. mithilfe einer Kosten-Nutzen-Matrix (</a:t>
            </a:r>
            <a:r>
              <a:rPr lang="de-DE" sz="18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https://www.produktbezogen.de/first-things-first-priorisierung-von-ideen-anforderungen/</a:t>
            </a:r>
            <a:r>
              <a:rPr lang="de-DE" sz="1800" dirty="0"/>
              <a:t>) oder TIR-Frameworks (</a:t>
            </a:r>
            <a:r>
              <a:rPr lang="de-DE" sz="18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https://www.konversionskraft.de/conversion-optimierung/backlog-priorisierung.html</a:t>
            </a:r>
            <a:r>
              <a:rPr lang="de-DE" sz="1800" dirty="0"/>
              <a:t>) sollen die Ideen priorisiert werden. 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de-DE" sz="1800" dirty="0"/>
              <a:t>Bei der Priorisierung sollte überprüft werden, ob die Grundvoraussetzungen für die Weiterentwicklung der Idee vorhanden sind (z.B. MEGGIE-Nutzung im Werkstatt: im Projekt MADAM können wir ein Konzept für die Nutzung von MEGGIE im gewerblichen Bereich erstellen, aber wir können keine MEGGIEs kaufen.)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E37C91-0529-4D45-B91A-5C80935B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8D33-1201-274E-B1FD-2FFDE39E2278}" type="datetime1">
              <a:rPr lang="de-DE" smtClean="0"/>
              <a:t>02.12.2021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D54F16-A0A6-4EAC-A238-BD0256FD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93B068-6D33-48A7-B4EC-FF3376F49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19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65D83-ADD2-4D57-87EB-91F541E8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eine SWOT-Analyse?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2F8458-1B3D-41C9-8ADC-2243AE029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1800" b="1" dirty="0"/>
              <a:t>SWOT</a:t>
            </a:r>
            <a:r>
              <a:rPr lang="de-DE" sz="1800" dirty="0"/>
              <a:t>: dt. Abk. für </a:t>
            </a:r>
            <a:r>
              <a:rPr lang="de-DE" sz="1800" i="1" dirty="0"/>
              <a:t>Analysis </a:t>
            </a:r>
            <a:r>
              <a:rPr lang="de-DE" sz="1800" i="1" dirty="0" err="1"/>
              <a:t>of</a:t>
            </a:r>
            <a:r>
              <a:rPr lang="de-DE" sz="1800" i="1" dirty="0"/>
              <a:t> </a:t>
            </a:r>
            <a:r>
              <a:rPr lang="de-DE" sz="1800" b="1" i="1" dirty="0" err="1"/>
              <a:t>s</a:t>
            </a:r>
            <a:r>
              <a:rPr lang="de-DE" sz="1800" i="1" dirty="0" err="1"/>
              <a:t>trengths</a:t>
            </a:r>
            <a:r>
              <a:rPr lang="de-DE" sz="1800" i="1" dirty="0"/>
              <a:t>, </a:t>
            </a:r>
            <a:r>
              <a:rPr lang="de-DE" sz="1800" b="1" i="1" dirty="0" err="1"/>
              <a:t>w</a:t>
            </a:r>
            <a:r>
              <a:rPr lang="de-DE" sz="1800" i="1" dirty="0" err="1"/>
              <a:t>eakness</a:t>
            </a:r>
            <a:r>
              <a:rPr lang="de-DE" sz="1800" i="1" dirty="0"/>
              <a:t>, </a:t>
            </a:r>
            <a:r>
              <a:rPr lang="de-DE" sz="1800" b="1" i="1" dirty="0" err="1"/>
              <a:t>o</a:t>
            </a:r>
            <a:r>
              <a:rPr lang="de-DE" sz="1800" i="1" dirty="0" err="1"/>
              <a:t>pportunities</a:t>
            </a:r>
            <a:r>
              <a:rPr lang="de-DE" sz="1800" i="1" dirty="0"/>
              <a:t> and </a:t>
            </a:r>
            <a:r>
              <a:rPr lang="de-DE" sz="1800" b="1" i="1" dirty="0" err="1"/>
              <a:t>t</a:t>
            </a:r>
            <a:r>
              <a:rPr lang="de-DE" sz="1800" i="1" dirty="0" err="1"/>
              <a:t>hreats</a:t>
            </a:r>
            <a:r>
              <a:rPr lang="de-DE" sz="1800" dirty="0"/>
              <a:t>, d.h. die </a:t>
            </a:r>
            <a:r>
              <a:rPr lang="de-DE" sz="1800" b="1" dirty="0"/>
              <a:t>Stärken-Schwächen-Chancen-Risiken</a:t>
            </a:r>
          </a:p>
          <a:p>
            <a:pPr marL="0" indent="0">
              <a:buNone/>
            </a:pPr>
            <a:endParaRPr lang="de-DE" sz="1000" dirty="0"/>
          </a:p>
          <a:p>
            <a:r>
              <a:rPr lang="de-DE" sz="1800" dirty="0"/>
              <a:t>Ein Instrument im Rahmen des strategischen Management </a:t>
            </a:r>
            <a:r>
              <a:rPr lang="de-DE" sz="1800" dirty="0">
                <a:sym typeface="Wingdings" panose="05000000000000000000" pitchFamily="2" charset="2"/>
              </a:rPr>
              <a:t> wird nicht nur zur </a:t>
            </a:r>
            <a:r>
              <a:rPr lang="de-DE" sz="1800" b="1" dirty="0">
                <a:sym typeface="Wingdings" panose="05000000000000000000" pitchFamily="2" charset="2"/>
              </a:rPr>
              <a:t>Positionierung von Maßnahmen</a:t>
            </a:r>
            <a:r>
              <a:rPr lang="de-DE" sz="1800" dirty="0">
                <a:sym typeface="Wingdings" panose="05000000000000000000" pitchFamily="2" charset="2"/>
              </a:rPr>
              <a:t>, sondern auch zur </a:t>
            </a:r>
            <a:r>
              <a:rPr lang="de-DE" sz="1800" b="1" dirty="0">
                <a:sym typeface="Wingdings" panose="05000000000000000000" pitchFamily="2" charset="2"/>
              </a:rPr>
              <a:t>Entwicklung einer geeigneten Strategie </a:t>
            </a:r>
            <a:r>
              <a:rPr lang="de-DE" sz="1800" dirty="0">
                <a:sym typeface="Wingdings" panose="05000000000000000000" pitchFamily="2" charset="2"/>
              </a:rPr>
              <a:t>verwendet</a:t>
            </a:r>
            <a:endParaRPr lang="de-DE" sz="1800" dirty="0"/>
          </a:p>
          <a:p>
            <a:r>
              <a:rPr lang="de-DE" sz="1800" dirty="0"/>
              <a:t>Kann für ein spezifisches Projekt, eine Organisation oder auch eine ganze Branche durchgeführt werden </a:t>
            </a:r>
          </a:p>
          <a:p>
            <a:r>
              <a:rPr lang="de-DE" sz="1800" dirty="0"/>
              <a:t>Führt zu einem besseren Verständnis dessen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was ein Projekt oder eine Organisation bieten kann,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was die wichtigsten Schwächen sind, die für den Erfolg bearbeitet werden müssen,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und wo externe Partner unterstützen könnten</a:t>
            </a:r>
          </a:p>
          <a:p>
            <a:r>
              <a:rPr lang="de-DE" sz="1800" b="1" dirty="0"/>
              <a:t>Übergeordnetes Ziel </a:t>
            </a:r>
            <a:r>
              <a:rPr lang="de-DE" sz="1800" dirty="0"/>
              <a:t>von SWOT ist es, Maßnahmen zu definieren, mit denen die identifizierten Chancen genutzt und Risiken vermieden werden können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2BA9B7-BB1B-4D9C-92C8-DA32B143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8D33-1201-274E-B1FD-2FFDE39E2278}" type="datetime1">
              <a:rPr lang="de-DE" smtClean="0"/>
              <a:t>02.12.2021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23F035-3414-48FE-89DF-01BA0807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F8FE69-DFF6-4338-BF79-BB3527E19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26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A40D3-6B1E-4EBC-AB7D-64C761687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wird eine SWOT-Analyse durchgeführt?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D0D2B8-AC1B-4174-AFDA-918F9EAEF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800" b="1" dirty="0"/>
              <a:t>Interne</a:t>
            </a:r>
            <a:r>
              <a:rPr lang="de-DE" sz="1800" dirty="0"/>
              <a:t> (Stärken und Schwächen) sowie </a:t>
            </a:r>
            <a:r>
              <a:rPr lang="de-DE" sz="1800" b="1" dirty="0"/>
              <a:t>externe</a:t>
            </a:r>
            <a:r>
              <a:rPr lang="de-DE" sz="1800" dirty="0"/>
              <a:t> (Chancen und Risiken) </a:t>
            </a:r>
            <a:r>
              <a:rPr lang="de-DE" sz="1800" b="1" dirty="0"/>
              <a:t>Faktoren</a:t>
            </a:r>
            <a:r>
              <a:rPr lang="de-DE" sz="1800" dirty="0"/>
              <a:t>, die bei der Erreichung des Ziels unterstützen oder behindern, müssen identifiziert und abgebildet werden</a:t>
            </a:r>
          </a:p>
          <a:p>
            <a:r>
              <a:rPr lang="de-DE" sz="1800" dirty="0"/>
              <a:t>Sollte </a:t>
            </a:r>
            <a:r>
              <a:rPr lang="de-DE" sz="1800" b="1" dirty="0"/>
              <a:t>vor Projektbeginn</a:t>
            </a:r>
            <a:r>
              <a:rPr lang="de-DE" sz="1800" dirty="0"/>
              <a:t> durchgeführt werden, um hilfreich zu sein</a:t>
            </a:r>
          </a:p>
          <a:p>
            <a:r>
              <a:rPr lang="de-DE" sz="1800" b="1" dirty="0"/>
              <a:t>Tipps zur Durchführung</a:t>
            </a:r>
            <a:r>
              <a:rPr lang="de-DE" sz="1800" dirty="0"/>
              <a:t>:</a:t>
            </a:r>
          </a:p>
          <a:p>
            <a:pPr lvl="1"/>
            <a:r>
              <a:rPr lang="de-DE" sz="1600" dirty="0"/>
              <a:t>Sei vorbereitet: Daten und Fakten zusammenstellen vor der Durchführung der Analyse</a:t>
            </a:r>
          </a:p>
          <a:p>
            <a:pPr lvl="1"/>
            <a:r>
              <a:rPr lang="de-DE" sz="1600" dirty="0"/>
              <a:t>Sei umfassend und ausführlich: alle Details einbeziehen, die sich auf die Arbeit auswirken können</a:t>
            </a:r>
          </a:p>
          <a:p>
            <a:pPr lvl="1"/>
            <a:r>
              <a:rPr lang="de-DE" sz="1600" dirty="0"/>
              <a:t>Sei selbstkritisch: Analyse soll kritische Reflexion anregen </a:t>
            </a:r>
            <a:r>
              <a:rPr lang="de-DE" sz="1600" dirty="0">
                <a:sym typeface="Wingdings" panose="05000000000000000000" pitchFamily="2" charset="2"/>
              </a:rPr>
              <a:t> </a:t>
            </a:r>
            <a:r>
              <a:rPr lang="de-DE" sz="1600" dirty="0"/>
              <a:t>offen bleiben und nicht defensiv werden, denn es kann helfen, über Bedrohungen zu sprechen, um Stärken und Chancen zu erkennen </a:t>
            </a:r>
          </a:p>
          <a:p>
            <a:pPr lvl="1"/>
            <a:r>
              <a:rPr lang="de-DE" sz="1600" dirty="0"/>
              <a:t>Teste die Analyse mit anderen: andere miteinbeziehen oder Außenstehende (wie eine Partnerorganisation) bitten, dieselbe Analyse durchzuführen und die Ansichten mit den eigenen Ergebnissen vergleichen</a:t>
            </a:r>
          </a:p>
          <a:p>
            <a:pPr lvl="1"/>
            <a:r>
              <a:rPr lang="de-DE" sz="1600" dirty="0"/>
              <a:t>Wiederhole die Analyse: im Laufe der Arbeit ergeben sich neue Erkenntnisse und Faktoren </a:t>
            </a:r>
            <a:r>
              <a:rPr lang="de-DE" sz="1600" dirty="0">
                <a:sym typeface="Wingdings" panose="05000000000000000000" pitchFamily="2" charset="2"/>
              </a:rPr>
              <a:t> eine erneute Analyse hilft, die Arbeit und den Verlauf anzugleichen</a:t>
            </a:r>
          </a:p>
          <a:p>
            <a:pPr lvl="1"/>
            <a:r>
              <a:rPr lang="de-DE" sz="1600" dirty="0"/>
              <a:t>Verwende die Analyse als Leitfaden: man sollte sich nicht zu sehr auf SWOT verlassen, sondern es als einen Leitfaden betrachten, der den Weg für weitere Entwicklung ebnen kann</a:t>
            </a:r>
            <a:endParaRPr lang="de-DE" sz="2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C2C864-09BF-42B2-B294-9649310D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8D33-1201-274E-B1FD-2FFDE39E2278}" type="datetime1">
              <a:rPr lang="de-DE" smtClean="0"/>
              <a:t>02.12.2021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61484B-5F71-4874-8009-F969A1A0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73E3CD-8750-4274-B723-EC531C06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94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CBD6B5-7EF6-3F4C-96F2-56313F704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SWOT-Analyse: Hinweise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74F993-30C8-A442-B03A-B9395B8E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21E4-4A5C-E14A-95EC-6602F2D573CE}" type="datetime1">
              <a:rPr lang="de-DE" smtClean="0"/>
              <a:t>02.12.2021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8905AB-31D7-4447-8C7D-31DA2D60D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07C657-9857-374D-971C-6468A31D3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5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9D4B317-ABC3-45EB-84BA-599A77E408AD}"/>
              </a:ext>
            </a:extLst>
          </p:cNvPr>
          <p:cNvSpPr/>
          <p:nvPr/>
        </p:nvSpPr>
        <p:spPr>
          <a:xfrm>
            <a:off x="1891417" y="1944986"/>
            <a:ext cx="4104000" cy="2052000"/>
          </a:xfrm>
          <a:prstGeom prst="rect">
            <a:avLst/>
          </a:prstGeom>
          <a:noFill/>
          <a:ln w="76200" cmpd="sng">
            <a:solidFill>
              <a:schemeClr val="accent2"/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367">
              <a:lnSpc>
                <a:spcPts val="2667"/>
              </a:lnSpc>
            </a:pPr>
            <a:endParaRPr lang="de-DE" sz="2400" dirty="0" err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E3114B6-3B02-448F-B772-486EEFA4C76D}"/>
              </a:ext>
            </a:extLst>
          </p:cNvPr>
          <p:cNvSpPr txBox="1"/>
          <p:nvPr/>
        </p:nvSpPr>
        <p:spPr>
          <a:xfrm>
            <a:off x="796182" y="1944986"/>
            <a:ext cx="846112" cy="190821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1800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537CEBA-7EF2-4166-841A-525F00B174C9}"/>
              </a:ext>
            </a:extLst>
          </p:cNvPr>
          <p:cNvSpPr txBox="1"/>
          <p:nvPr/>
        </p:nvSpPr>
        <p:spPr>
          <a:xfrm>
            <a:off x="1891417" y="2026001"/>
            <a:ext cx="4068000" cy="181588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STÄRKEN (Innensicht)</a:t>
            </a: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Was ist der Kern der Idee? 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Wie originell ist die Idee?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Besitzt die Idee ein Differenzierungsmerkmal? 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 die Idee mit vorhandenen Ressourcen realisierbar?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9D57529-B917-4743-B057-6793AA19AE82}"/>
              </a:ext>
            </a:extLst>
          </p:cNvPr>
          <p:cNvSpPr txBox="1"/>
          <p:nvPr/>
        </p:nvSpPr>
        <p:spPr>
          <a:xfrm>
            <a:off x="487807" y="4259734"/>
            <a:ext cx="1472369" cy="190821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1800" spc="-2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74AF43-8A72-4292-A34A-8714AC739E36}"/>
              </a:ext>
            </a:extLst>
          </p:cNvPr>
          <p:cNvSpPr/>
          <p:nvPr/>
        </p:nvSpPr>
        <p:spPr>
          <a:xfrm>
            <a:off x="1891417" y="4184525"/>
            <a:ext cx="4104000" cy="2052000"/>
          </a:xfrm>
          <a:prstGeom prst="rect">
            <a:avLst/>
          </a:prstGeom>
          <a:noFill/>
          <a:ln w="76200" cmpd="sng">
            <a:solidFill>
              <a:schemeClr val="accent6"/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367">
              <a:lnSpc>
                <a:spcPts val="2667"/>
              </a:lnSpc>
            </a:pPr>
            <a:endParaRPr lang="de-DE" sz="2400" dirty="0" err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2FC488A-A313-4827-8478-51E1A19D8E7A}"/>
              </a:ext>
            </a:extLst>
          </p:cNvPr>
          <p:cNvSpPr txBox="1"/>
          <p:nvPr/>
        </p:nvSpPr>
        <p:spPr>
          <a:xfrm>
            <a:off x="1886945" y="4269481"/>
            <a:ext cx="3946187" cy="181588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CHANCEN (Außensicht):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Gibt es Trends, die die Akzeptanz der Idee unterstützen? 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Löst die Idee ein tatsächliches, bekanntes Problem? 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Welche wirtschaftlichen, technologischen und demografischen Entwicklungen fördern die Verbreitung der Idee?</a:t>
            </a:r>
            <a:endParaRPr lang="de-DE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F83A9D1-6D3D-41C4-9E09-DDA56E4D3D14}"/>
              </a:ext>
            </a:extLst>
          </p:cNvPr>
          <p:cNvSpPr/>
          <p:nvPr/>
        </p:nvSpPr>
        <p:spPr>
          <a:xfrm>
            <a:off x="6194274" y="1944596"/>
            <a:ext cx="4104000" cy="2052000"/>
          </a:xfrm>
          <a:prstGeom prst="rect">
            <a:avLst/>
          </a:prstGeom>
          <a:noFill/>
          <a:ln w="76200" cmpd="sng">
            <a:solidFill>
              <a:schemeClr val="accent5"/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367">
              <a:lnSpc>
                <a:spcPts val="2667"/>
              </a:lnSpc>
            </a:pPr>
            <a:endParaRPr lang="de-DE" sz="2400" dirty="0" err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7771466-2B50-40A9-BD5F-51822A264E4A}"/>
              </a:ext>
            </a:extLst>
          </p:cNvPr>
          <p:cNvSpPr txBox="1"/>
          <p:nvPr/>
        </p:nvSpPr>
        <p:spPr>
          <a:xfrm>
            <a:off x="10351374" y="1945442"/>
            <a:ext cx="1499585" cy="190821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18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147891C-D45E-4F77-B6FA-98A5E40A1873}"/>
              </a:ext>
            </a:extLst>
          </p:cNvPr>
          <p:cNvSpPr txBox="1"/>
          <p:nvPr/>
        </p:nvSpPr>
        <p:spPr>
          <a:xfrm>
            <a:off x="6194274" y="2023220"/>
            <a:ext cx="3797508" cy="160043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SCHWÄCHEN (Innensicht):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 die Idee sehr erklärungsbedürftig? 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Gibt es Ressourcenengpässe, welche die Umsetzung der Idee verhindern, und sich nicht beseitigen lassen? 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Gibt es Skepsis oder Hemmnisse innerhalb unserer Organisation?</a:t>
            </a:r>
            <a:endParaRPr lang="de-DE" sz="1467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A4E683D-8AC2-42F6-9CC7-EDA31BDE8B9D}"/>
              </a:ext>
            </a:extLst>
          </p:cNvPr>
          <p:cNvSpPr/>
          <p:nvPr/>
        </p:nvSpPr>
        <p:spPr>
          <a:xfrm>
            <a:off x="6194274" y="4178612"/>
            <a:ext cx="4104000" cy="2052000"/>
          </a:xfrm>
          <a:prstGeom prst="rect">
            <a:avLst/>
          </a:prstGeom>
          <a:noFill/>
          <a:ln w="76200" cmpd="sng">
            <a:solidFill>
              <a:schemeClr val="accent3">
                <a:lumMod val="75000"/>
              </a:schemeClr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367">
              <a:lnSpc>
                <a:spcPts val="2667"/>
              </a:lnSpc>
            </a:pPr>
            <a:endParaRPr lang="de-DE" sz="2400" dirty="0" err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E7AE022-1FF6-4620-B140-690408A81680}"/>
              </a:ext>
            </a:extLst>
          </p:cNvPr>
          <p:cNvSpPr txBox="1"/>
          <p:nvPr/>
        </p:nvSpPr>
        <p:spPr>
          <a:xfrm>
            <a:off x="6194274" y="4259734"/>
            <a:ext cx="4110781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RISIKEN (Außensicht):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Gibt es gesetzliche Rahmenbedingungen, die die Umsetzung der Idee verhindern könnten? 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Welche wirtschaftlichen, technologischen und demografischen Entwicklungen behindern die Verbreitung der Idee? 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Sind die Vorteile der Idee nur von kurzer Dauer?</a:t>
            </a:r>
            <a:endParaRPr lang="de-DE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C1A0F22-3752-4872-A022-26526BB1488D}"/>
              </a:ext>
            </a:extLst>
          </p:cNvPr>
          <p:cNvSpPr txBox="1"/>
          <p:nvPr/>
        </p:nvSpPr>
        <p:spPr>
          <a:xfrm>
            <a:off x="10678110" y="4250504"/>
            <a:ext cx="846112" cy="190821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1800" dirty="0">
                <a:solidFill>
                  <a:schemeClr val="accent3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8386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CBD6B5-7EF6-3F4C-96F2-56313F704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SWOT-Analyse: Hinweise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74F993-30C8-A442-B03A-B9395B8E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21E4-4A5C-E14A-95EC-6602F2D573CE}" type="datetime1">
              <a:rPr lang="de-DE" smtClean="0"/>
              <a:t>02.12.2021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8905AB-31D7-4447-8C7D-31DA2D60D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Beispielfusszeile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07C657-9857-374D-971C-6468A31D3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FC18-EDE4-574E-9B22-D86521648D50}" type="slidenum">
              <a:rPr lang="de-DE" smtClean="0"/>
              <a:t>6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9D4B317-ABC3-45EB-84BA-599A77E408AD}"/>
              </a:ext>
            </a:extLst>
          </p:cNvPr>
          <p:cNvSpPr/>
          <p:nvPr/>
        </p:nvSpPr>
        <p:spPr>
          <a:xfrm>
            <a:off x="1891417" y="1944986"/>
            <a:ext cx="4104000" cy="2052000"/>
          </a:xfrm>
          <a:prstGeom prst="rect">
            <a:avLst/>
          </a:prstGeom>
          <a:noFill/>
          <a:ln w="76200" cmpd="sng">
            <a:solidFill>
              <a:schemeClr val="accent2"/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367">
              <a:lnSpc>
                <a:spcPts val="2667"/>
              </a:lnSpc>
            </a:pPr>
            <a:endParaRPr lang="de-DE" sz="2400" dirty="0" err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E3114B6-3B02-448F-B772-486EEFA4C76D}"/>
              </a:ext>
            </a:extLst>
          </p:cNvPr>
          <p:cNvSpPr txBox="1"/>
          <p:nvPr/>
        </p:nvSpPr>
        <p:spPr>
          <a:xfrm>
            <a:off x="796182" y="1944986"/>
            <a:ext cx="846112" cy="190821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1800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537CEBA-7EF2-4166-841A-525F00B174C9}"/>
              </a:ext>
            </a:extLst>
          </p:cNvPr>
          <p:cNvSpPr txBox="1"/>
          <p:nvPr/>
        </p:nvSpPr>
        <p:spPr>
          <a:xfrm>
            <a:off x="1891417" y="2026001"/>
            <a:ext cx="4068000" cy="181588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STÄRKEN (Innensicht)</a:t>
            </a: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Was machst du besser als alle anderen?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Was macht dich einzigartig?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Auf welche einzigartigen oder kostengünstigsten Ressourcen kannst du zurückgreifen, was andere nicht können?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Worin sehen die Leute in deinem Markt deine Stärken?</a:t>
            </a:r>
            <a:endParaRPr lang="de-DE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9D57529-B917-4743-B057-6793AA19AE82}"/>
              </a:ext>
            </a:extLst>
          </p:cNvPr>
          <p:cNvSpPr txBox="1"/>
          <p:nvPr/>
        </p:nvSpPr>
        <p:spPr>
          <a:xfrm>
            <a:off x="487807" y="4259734"/>
            <a:ext cx="1472369" cy="190821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1800" spc="-2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74AF43-8A72-4292-A34A-8714AC739E36}"/>
              </a:ext>
            </a:extLst>
          </p:cNvPr>
          <p:cNvSpPr/>
          <p:nvPr/>
        </p:nvSpPr>
        <p:spPr>
          <a:xfrm>
            <a:off x="1891417" y="4184525"/>
            <a:ext cx="4104000" cy="2052000"/>
          </a:xfrm>
          <a:prstGeom prst="rect">
            <a:avLst/>
          </a:prstGeom>
          <a:noFill/>
          <a:ln w="76200" cmpd="sng">
            <a:solidFill>
              <a:schemeClr val="accent6"/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367">
              <a:lnSpc>
                <a:spcPts val="2667"/>
              </a:lnSpc>
            </a:pPr>
            <a:endParaRPr lang="de-DE" sz="2400" dirty="0" err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2FC488A-A313-4827-8478-51E1A19D8E7A}"/>
              </a:ext>
            </a:extLst>
          </p:cNvPr>
          <p:cNvSpPr txBox="1"/>
          <p:nvPr/>
        </p:nvSpPr>
        <p:spPr>
          <a:xfrm>
            <a:off x="1886945" y="4269481"/>
            <a:ext cx="3946187" cy="138499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CHANCEN (Außensicht):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Haben die Leute ein Bedürfnis?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Bevorzugen die Leute etwas anderes?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Gibt es technologische Veränderungen?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Gibt es Änderungen in der Regierungspolitik?</a:t>
            </a:r>
            <a:endParaRPr lang="de-DE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F83A9D1-6D3D-41C4-9E09-DDA56E4D3D14}"/>
              </a:ext>
            </a:extLst>
          </p:cNvPr>
          <p:cNvSpPr/>
          <p:nvPr/>
        </p:nvSpPr>
        <p:spPr>
          <a:xfrm>
            <a:off x="6194274" y="1944596"/>
            <a:ext cx="4104000" cy="2052000"/>
          </a:xfrm>
          <a:prstGeom prst="rect">
            <a:avLst/>
          </a:prstGeom>
          <a:noFill/>
          <a:ln w="76200" cmpd="sng">
            <a:solidFill>
              <a:schemeClr val="accent5"/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367">
              <a:lnSpc>
                <a:spcPts val="2667"/>
              </a:lnSpc>
            </a:pPr>
            <a:endParaRPr lang="de-DE" sz="2400" dirty="0" err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7771466-2B50-40A9-BD5F-51822A264E4A}"/>
              </a:ext>
            </a:extLst>
          </p:cNvPr>
          <p:cNvSpPr txBox="1"/>
          <p:nvPr/>
        </p:nvSpPr>
        <p:spPr>
          <a:xfrm>
            <a:off x="10351374" y="1945442"/>
            <a:ext cx="1499585" cy="190821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1800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147891C-D45E-4F77-B6FA-98A5E40A1873}"/>
              </a:ext>
            </a:extLst>
          </p:cNvPr>
          <p:cNvSpPr txBox="1"/>
          <p:nvPr/>
        </p:nvSpPr>
        <p:spPr>
          <a:xfrm>
            <a:off x="6194274" y="2023220"/>
            <a:ext cx="3797508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SCHWÄCHEN (Innensicht):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Was könntest du verbessern?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Was solltest du vermeiden?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Was sind Dinge, die Benutzer als Schwächen sehen könnten?</a:t>
            </a:r>
            <a:endParaRPr lang="de-DE" sz="1467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A4E683D-8AC2-42F6-9CC7-EDA31BDE8B9D}"/>
              </a:ext>
            </a:extLst>
          </p:cNvPr>
          <p:cNvSpPr/>
          <p:nvPr/>
        </p:nvSpPr>
        <p:spPr>
          <a:xfrm>
            <a:off x="6194274" y="4178612"/>
            <a:ext cx="4104000" cy="2052000"/>
          </a:xfrm>
          <a:prstGeom prst="rect">
            <a:avLst/>
          </a:prstGeom>
          <a:noFill/>
          <a:ln w="76200" cmpd="sng">
            <a:solidFill>
              <a:schemeClr val="accent3">
                <a:lumMod val="75000"/>
              </a:schemeClr>
            </a:solidFill>
            <a:prstDash val="solid"/>
          </a:ln>
          <a:effectLst>
            <a:outerShdw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367">
              <a:lnSpc>
                <a:spcPts val="2667"/>
              </a:lnSpc>
            </a:pPr>
            <a:endParaRPr lang="de-DE" sz="2400" dirty="0" err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E7AE022-1FF6-4620-B140-690408A81680}"/>
              </a:ext>
            </a:extLst>
          </p:cNvPr>
          <p:cNvSpPr txBox="1"/>
          <p:nvPr/>
        </p:nvSpPr>
        <p:spPr>
          <a:xfrm>
            <a:off x="6194274" y="4259734"/>
            <a:ext cx="4110781" cy="138499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RISIKEN (Außensicht):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 welchen Herausforderungen stehst du?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Was machen deine Konkurrenten?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Macht der technologische Wandel die Dinge schwierig?</a:t>
            </a:r>
          </a:p>
          <a:p>
            <a:pPr marL="228594" indent="-228594" fontAlgn="t">
              <a:buFont typeface="Arial" panose="020B0604020202020204" pitchFamily="34" charset="0"/>
              <a:buChar char="•"/>
            </a:pPr>
            <a:r>
              <a:rPr lang="de-DE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Gibt es ein Problem mit den Finanzen?</a:t>
            </a:r>
            <a:endParaRPr lang="de-DE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C1A0F22-3752-4872-A022-26526BB1488D}"/>
              </a:ext>
            </a:extLst>
          </p:cNvPr>
          <p:cNvSpPr txBox="1"/>
          <p:nvPr/>
        </p:nvSpPr>
        <p:spPr>
          <a:xfrm>
            <a:off x="10678110" y="4250504"/>
            <a:ext cx="846112" cy="190821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609367"/>
            <a:r>
              <a:rPr lang="de-DE" sz="11800" dirty="0">
                <a:solidFill>
                  <a:schemeClr val="accent3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280968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Madam">
      <a:dk1>
        <a:srgbClr val="032C58"/>
      </a:dk1>
      <a:lt1>
        <a:srgbClr val="F7F7F7"/>
      </a:lt1>
      <a:dk2>
        <a:srgbClr val="032C58"/>
      </a:dk2>
      <a:lt2>
        <a:srgbClr val="F2F6F9"/>
      </a:lt2>
      <a:accent1>
        <a:srgbClr val="032C58"/>
      </a:accent1>
      <a:accent2>
        <a:srgbClr val="F39F4F"/>
      </a:accent2>
      <a:accent3>
        <a:srgbClr val="C37F3F"/>
      </a:accent3>
      <a:accent4>
        <a:srgbClr val="83A6CB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put_Madam_Präsentation_V2" id="{EFF7EC30-E286-6646-802F-D6472B33F97E}" vid="{62FF1FD7-42F6-FC4B-8D0B-CF28309563B7}"/>
    </a:ext>
  </a:extLst>
</a:theme>
</file>

<file path=ppt/theme/theme2.xml><?xml version="1.0" encoding="utf-8"?>
<a:theme xmlns:a="http://schemas.openxmlformats.org/drawingml/2006/main" name="ppt-Master_LVB_ 160105_Final">
  <a:themeElements>
    <a:clrScheme name="Leipziger Farbwerte">
      <a:dk1>
        <a:srgbClr val="000000"/>
      </a:dk1>
      <a:lt1>
        <a:srgbClr val="FFFFFF"/>
      </a:lt1>
      <a:dk2>
        <a:srgbClr val="032C58"/>
      </a:dk2>
      <a:lt2>
        <a:srgbClr val="FBC10F"/>
      </a:lt2>
      <a:accent1>
        <a:srgbClr val="032C58"/>
      </a:accent1>
      <a:accent2>
        <a:srgbClr val="FBC10F"/>
      </a:accent2>
      <a:accent3>
        <a:srgbClr val="97CCF0"/>
      </a:accent3>
      <a:accent4>
        <a:srgbClr val="498B18"/>
      </a:accent4>
      <a:accent5>
        <a:srgbClr val="FDD77E"/>
      </a:accent5>
      <a:accent6>
        <a:srgbClr val="B9DEF3"/>
      </a:accent6>
      <a:hlink>
        <a:srgbClr val="032C58"/>
      </a:hlink>
      <a:folHlink>
        <a:srgbClr val="032C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cmpd="sng">
          <a:noFill/>
          <a:prstDash val="sysDot"/>
        </a:ln>
        <a:effectLst>
          <a:outerShdw dir="5400000" sx="0" sy="0" rotWithShape="0">
            <a:srgbClr val="000000"/>
          </a:outerShdw>
        </a:effectLst>
      </a:spPr>
      <a:bodyPr rtlCol="0" anchor="ctr"/>
      <a:lstStyle>
        <a:defPPr algn="ctr">
          <a:lnSpc>
            <a:spcPts val="2000"/>
          </a:lnSpc>
          <a:defRPr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>
          <a:solidFill>
            <a:schemeClr val="tx1">
              <a:lumMod val="50000"/>
              <a:lumOff val="50000"/>
            </a:schemeClr>
          </a:solidFill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8EA116AEFD57479947B8A955FD2B69" ma:contentTypeVersion="13" ma:contentTypeDescription="Ein neues Dokument erstellen." ma:contentTypeScope="" ma:versionID="4f99fe696ae5a05769fcd9b38cbf0f39">
  <xsd:schema xmlns:xsd="http://www.w3.org/2001/XMLSchema" xmlns:xs="http://www.w3.org/2001/XMLSchema" xmlns:p="http://schemas.microsoft.com/office/2006/metadata/properties" xmlns:ns2="ddea822a-54bc-4084-b985-49cdb4c4b2af" xmlns:ns3="6f6ef201-a07d-49df-9b4c-debd516559ec" targetNamespace="http://schemas.microsoft.com/office/2006/metadata/properties" ma:root="true" ma:fieldsID="7d58f3c0d91a1e6a9f1c4882c7eeac1c" ns2:_="" ns3:_="">
    <xsd:import namespace="ddea822a-54bc-4084-b985-49cdb4c4b2af"/>
    <xsd:import namespace="6f6ef201-a07d-49df-9b4c-debd516559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a822a-54bc-4084-b985-49cdb4c4b2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ef201-a07d-49df-9b4c-debd516559e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C384DB-3379-42A7-8F36-0A8E7D15719D}"/>
</file>

<file path=customXml/itemProps2.xml><?xml version="1.0" encoding="utf-8"?>
<ds:datastoreItem xmlns:ds="http://schemas.openxmlformats.org/officeDocument/2006/customXml" ds:itemID="{CE668D3E-B068-4436-A89B-6A4B3A8506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E6498D3-14ED-4E01-B70C-BAB294FCEF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Input_Madam_Präsentation_V3</Template>
  <TotalTime>0</TotalTime>
  <Words>808</Words>
  <Application>Microsoft Office PowerPoint</Application>
  <PresentationFormat>Breitbild</PresentationFormat>
  <Paragraphs>87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Barlow</vt:lpstr>
      <vt:lpstr>Calibri</vt:lpstr>
      <vt:lpstr>Open Sans</vt:lpstr>
      <vt:lpstr>Symbol</vt:lpstr>
      <vt:lpstr>Wingdings</vt:lpstr>
      <vt:lpstr>Office</vt:lpstr>
      <vt:lpstr>ppt-Master_LVB_ 160105_Final</vt:lpstr>
      <vt:lpstr>SWOT Vorlage mit Beschreibung</vt:lpstr>
      <vt:lpstr>Priorisierung der Ideen in Schritten</vt:lpstr>
      <vt:lpstr>Was ist eine SWOT-Analyse?</vt:lpstr>
      <vt:lpstr>Wie wird eine SWOT-Analyse durchgeführt?</vt:lpstr>
      <vt:lpstr>SWOT-Analyse: Hinweise</vt:lpstr>
      <vt:lpstr>SWOT-Analyse: Hinweise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Roth, Ines</dc:creator>
  <cp:lastModifiedBy>Osswald, Liv</cp:lastModifiedBy>
  <cp:revision>18</cp:revision>
  <dcterms:created xsi:type="dcterms:W3CDTF">2021-08-12T09:27:02Z</dcterms:created>
  <dcterms:modified xsi:type="dcterms:W3CDTF">2021-12-02T06:48:26Z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0x010100A58EA116AEFD57479947B8A955FD2B69</vt:lpwstr>
  </property>
</Properties>
</file>